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9" r:id="rId4"/>
  </p:sldMasterIdLst>
  <p:notesMasterIdLst>
    <p:notesMasterId r:id="rId20"/>
  </p:notesMasterIdLst>
  <p:handoutMasterIdLst>
    <p:handoutMasterId r:id="rId21"/>
  </p:handoutMasterIdLst>
  <p:sldIdLst>
    <p:sldId id="333" r:id="rId5"/>
    <p:sldId id="334" r:id="rId6"/>
    <p:sldId id="356" r:id="rId7"/>
    <p:sldId id="282" r:id="rId8"/>
    <p:sldId id="335" r:id="rId9"/>
    <p:sldId id="355" r:id="rId10"/>
    <p:sldId id="353" r:id="rId11"/>
    <p:sldId id="347" r:id="rId12"/>
    <p:sldId id="348" r:id="rId13"/>
    <p:sldId id="338" r:id="rId14"/>
    <p:sldId id="357" r:id="rId15"/>
    <p:sldId id="336" r:id="rId16"/>
    <p:sldId id="350" r:id="rId17"/>
    <p:sldId id="358" r:id="rId18"/>
    <p:sldId id="34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p:normalViewPr>
  <p:slideViewPr>
    <p:cSldViewPr snapToGrid="0">
      <p:cViewPr varScale="1">
        <p:scale>
          <a:sx n="73" d="100"/>
          <a:sy n="73" d="100"/>
        </p:scale>
        <p:origin x="606" y="78"/>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notesViewPr>
    <p:cSldViewPr snapToGrid="0">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image" Target="../media/image5.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image" Target="../media/image5.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21121-289E-4059-8276-EC20C37BAB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876718-DDA0-4283-8741-CA8090490AFB}">
      <dgm:prSet/>
      <dgm:spPr/>
      <dgm:t>
        <a:bodyPr/>
        <a:lstStyle/>
        <a:p>
          <a:r>
            <a:rPr lang="tr-TR"/>
            <a:t>ÇİFT ANADAL DİPLOMA PROGRAMI (ÇAP)</a:t>
          </a:r>
          <a:endParaRPr lang="en-US"/>
        </a:p>
      </dgm:t>
    </dgm:pt>
    <dgm:pt modelId="{434CB646-D622-4505-9E99-B6DFC695EA1E}" type="parTrans" cxnId="{743C808E-DE92-477F-A3E5-5A7F9F432F15}">
      <dgm:prSet/>
      <dgm:spPr/>
      <dgm:t>
        <a:bodyPr/>
        <a:lstStyle/>
        <a:p>
          <a:endParaRPr lang="en-US"/>
        </a:p>
      </dgm:t>
    </dgm:pt>
    <dgm:pt modelId="{CBFF3D53-7E0E-4EF5-A36D-D7EC1FC7B6DA}" type="sibTrans" cxnId="{743C808E-DE92-477F-A3E5-5A7F9F432F15}">
      <dgm:prSet/>
      <dgm:spPr/>
      <dgm:t>
        <a:bodyPr/>
        <a:lstStyle/>
        <a:p>
          <a:endParaRPr lang="en-US"/>
        </a:p>
      </dgm:t>
    </dgm:pt>
    <dgm:pt modelId="{A879A514-CC5E-4A64-81C6-EE18916A90CD}">
      <dgm:prSet/>
      <dgm:spPr/>
      <dgm:t>
        <a:bodyPr/>
        <a:lstStyle/>
        <a:p>
          <a:r>
            <a:rPr lang="tr-TR"/>
            <a:t>YAN DAL PROGRAMI (YDP)</a:t>
          </a:r>
          <a:endParaRPr lang="en-US"/>
        </a:p>
      </dgm:t>
    </dgm:pt>
    <dgm:pt modelId="{33CBB458-0DBD-4313-A586-E0D8FEA275CE}" type="parTrans" cxnId="{ED40D7C3-7C03-4683-AB3B-85715527A3FC}">
      <dgm:prSet/>
      <dgm:spPr/>
      <dgm:t>
        <a:bodyPr/>
        <a:lstStyle/>
        <a:p>
          <a:endParaRPr lang="en-US"/>
        </a:p>
      </dgm:t>
    </dgm:pt>
    <dgm:pt modelId="{02ED54C4-AC6C-40BD-850B-3468B1753C03}" type="sibTrans" cxnId="{ED40D7C3-7C03-4683-AB3B-85715527A3FC}">
      <dgm:prSet/>
      <dgm:spPr/>
      <dgm:t>
        <a:bodyPr/>
        <a:lstStyle/>
        <a:p>
          <a:endParaRPr lang="en-US"/>
        </a:p>
      </dgm:t>
    </dgm:pt>
    <dgm:pt modelId="{38F30835-A5BD-4F36-8225-84E18B4E5977}" type="pres">
      <dgm:prSet presAssocID="{D5721121-289E-4059-8276-EC20C37BABB6}" presName="hierChild1" presStyleCnt="0">
        <dgm:presLayoutVars>
          <dgm:chPref val="1"/>
          <dgm:dir/>
          <dgm:animOne val="branch"/>
          <dgm:animLvl val="lvl"/>
          <dgm:resizeHandles/>
        </dgm:presLayoutVars>
      </dgm:prSet>
      <dgm:spPr/>
      <dgm:t>
        <a:bodyPr/>
        <a:lstStyle/>
        <a:p>
          <a:endParaRPr lang="tr-TR"/>
        </a:p>
      </dgm:t>
    </dgm:pt>
    <dgm:pt modelId="{52E3FD1E-5BF3-43B1-AA5A-9215BCBA5DAA}" type="pres">
      <dgm:prSet presAssocID="{50876718-DDA0-4283-8741-CA8090490AFB}" presName="hierRoot1" presStyleCnt="0"/>
      <dgm:spPr/>
    </dgm:pt>
    <dgm:pt modelId="{7F871148-7D65-47B4-A17E-12A568575DB9}" type="pres">
      <dgm:prSet presAssocID="{50876718-DDA0-4283-8741-CA8090490AFB}" presName="composite" presStyleCnt="0"/>
      <dgm:spPr/>
    </dgm:pt>
    <dgm:pt modelId="{1714A528-D274-420A-8CDC-E96C4EBBDE4A}" type="pres">
      <dgm:prSet presAssocID="{50876718-DDA0-4283-8741-CA8090490AFB}" presName="background" presStyleLbl="node0" presStyleIdx="0" presStyleCnt="2"/>
      <dgm:spPr/>
    </dgm:pt>
    <dgm:pt modelId="{0D64D411-52DF-4B8A-A2CD-EBA286C0EFF7}" type="pres">
      <dgm:prSet presAssocID="{50876718-DDA0-4283-8741-CA8090490AFB}" presName="text" presStyleLbl="fgAcc0" presStyleIdx="0" presStyleCnt="2">
        <dgm:presLayoutVars>
          <dgm:chPref val="3"/>
        </dgm:presLayoutVars>
      </dgm:prSet>
      <dgm:spPr/>
      <dgm:t>
        <a:bodyPr/>
        <a:lstStyle/>
        <a:p>
          <a:endParaRPr lang="tr-TR"/>
        </a:p>
      </dgm:t>
    </dgm:pt>
    <dgm:pt modelId="{4CC56BEA-C4D7-4394-B526-0C517A1005C8}" type="pres">
      <dgm:prSet presAssocID="{50876718-DDA0-4283-8741-CA8090490AFB}" presName="hierChild2" presStyleCnt="0"/>
      <dgm:spPr/>
    </dgm:pt>
    <dgm:pt modelId="{89EEC5CB-1270-4C22-89B0-470DC2F37AD5}" type="pres">
      <dgm:prSet presAssocID="{A879A514-CC5E-4A64-81C6-EE18916A90CD}" presName="hierRoot1" presStyleCnt="0"/>
      <dgm:spPr/>
    </dgm:pt>
    <dgm:pt modelId="{48448F2E-4FDD-4231-B40E-450E8A350B13}" type="pres">
      <dgm:prSet presAssocID="{A879A514-CC5E-4A64-81C6-EE18916A90CD}" presName="composite" presStyleCnt="0"/>
      <dgm:spPr/>
    </dgm:pt>
    <dgm:pt modelId="{00F9B80A-D870-4421-A600-9D5C1E6CFFFA}" type="pres">
      <dgm:prSet presAssocID="{A879A514-CC5E-4A64-81C6-EE18916A90CD}" presName="background" presStyleLbl="node0" presStyleIdx="1" presStyleCnt="2"/>
      <dgm:spPr/>
    </dgm:pt>
    <dgm:pt modelId="{D4C426DD-DF72-4DF9-9AE0-C78C70210ED7}" type="pres">
      <dgm:prSet presAssocID="{A879A514-CC5E-4A64-81C6-EE18916A90CD}" presName="text" presStyleLbl="fgAcc0" presStyleIdx="1" presStyleCnt="2">
        <dgm:presLayoutVars>
          <dgm:chPref val="3"/>
        </dgm:presLayoutVars>
      </dgm:prSet>
      <dgm:spPr/>
      <dgm:t>
        <a:bodyPr/>
        <a:lstStyle/>
        <a:p>
          <a:endParaRPr lang="tr-TR"/>
        </a:p>
      </dgm:t>
    </dgm:pt>
    <dgm:pt modelId="{A01F0A07-1D83-428C-8B0F-43607D76D3E3}" type="pres">
      <dgm:prSet presAssocID="{A879A514-CC5E-4A64-81C6-EE18916A90CD}" presName="hierChild2" presStyleCnt="0"/>
      <dgm:spPr/>
    </dgm:pt>
  </dgm:ptLst>
  <dgm:cxnLst>
    <dgm:cxn modelId="{B97225DA-A1F8-4DCD-BB37-072A161625F0}" type="presOf" srcId="{A879A514-CC5E-4A64-81C6-EE18916A90CD}" destId="{D4C426DD-DF72-4DF9-9AE0-C78C70210ED7}" srcOrd="0" destOrd="0" presId="urn:microsoft.com/office/officeart/2005/8/layout/hierarchy1"/>
    <dgm:cxn modelId="{ED40D7C3-7C03-4683-AB3B-85715527A3FC}" srcId="{D5721121-289E-4059-8276-EC20C37BABB6}" destId="{A879A514-CC5E-4A64-81C6-EE18916A90CD}" srcOrd="1" destOrd="0" parTransId="{33CBB458-0DBD-4313-A586-E0D8FEA275CE}" sibTransId="{02ED54C4-AC6C-40BD-850B-3468B1753C03}"/>
    <dgm:cxn modelId="{743C808E-DE92-477F-A3E5-5A7F9F432F15}" srcId="{D5721121-289E-4059-8276-EC20C37BABB6}" destId="{50876718-DDA0-4283-8741-CA8090490AFB}" srcOrd="0" destOrd="0" parTransId="{434CB646-D622-4505-9E99-B6DFC695EA1E}" sibTransId="{CBFF3D53-7E0E-4EF5-A36D-D7EC1FC7B6DA}"/>
    <dgm:cxn modelId="{05632A05-689C-436B-B818-59147CE570CA}" type="presOf" srcId="{D5721121-289E-4059-8276-EC20C37BABB6}" destId="{38F30835-A5BD-4F36-8225-84E18B4E5977}" srcOrd="0" destOrd="0" presId="urn:microsoft.com/office/officeart/2005/8/layout/hierarchy1"/>
    <dgm:cxn modelId="{6A1BF06E-F178-4486-A677-561A7500A2C9}" type="presOf" srcId="{50876718-DDA0-4283-8741-CA8090490AFB}" destId="{0D64D411-52DF-4B8A-A2CD-EBA286C0EFF7}" srcOrd="0" destOrd="0" presId="urn:microsoft.com/office/officeart/2005/8/layout/hierarchy1"/>
    <dgm:cxn modelId="{896C916C-E0D6-4A68-B276-E387B762009D}" type="presParOf" srcId="{38F30835-A5BD-4F36-8225-84E18B4E5977}" destId="{52E3FD1E-5BF3-43B1-AA5A-9215BCBA5DAA}" srcOrd="0" destOrd="0" presId="urn:microsoft.com/office/officeart/2005/8/layout/hierarchy1"/>
    <dgm:cxn modelId="{9B00B743-23DA-48F5-BE7C-A9FCB3CC9029}" type="presParOf" srcId="{52E3FD1E-5BF3-43B1-AA5A-9215BCBA5DAA}" destId="{7F871148-7D65-47B4-A17E-12A568575DB9}" srcOrd="0" destOrd="0" presId="urn:microsoft.com/office/officeart/2005/8/layout/hierarchy1"/>
    <dgm:cxn modelId="{560C637E-E33C-4883-9641-3847B8BFADDD}" type="presParOf" srcId="{7F871148-7D65-47B4-A17E-12A568575DB9}" destId="{1714A528-D274-420A-8CDC-E96C4EBBDE4A}" srcOrd="0" destOrd="0" presId="urn:microsoft.com/office/officeart/2005/8/layout/hierarchy1"/>
    <dgm:cxn modelId="{B8F6A71F-001E-4432-BB66-5BE4C20EE569}" type="presParOf" srcId="{7F871148-7D65-47B4-A17E-12A568575DB9}" destId="{0D64D411-52DF-4B8A-A2CD-EBA286C0EFF7}" srcOrd="1" destOrd="0" presId="urn:microsoft.com/office/officeart/2005/8/layout/hierarchy1"/>
    <dgm:cxn modelId="{C7CC3731-E8C8-4ED2-A211-79227F5A5FF9}" type="presParOf" srcId="{52E3FD1E-5BF3-43B1-AA5A-9215BCBA5DAA}" destId="{4CC56BEA-C4D7-4394-B526-0C517A1005C8}" srcOrd="1" destOrd="0" presId="urn:microsoft.com/office/officeart/2005/8/layout/hierarchy1"/>
    <dgm:cxn modelId="{7B930EFA-3F7A-48C6-B60B-3C346279AC84}" type="presParOf" srcId="{38F30835-A5BD-4F36-8225-84E18B4E5977}" destId="{89EEC5CB-1270-4C22-89B0-470DC2F37AD5}" srcOrd="1" destOrd="0" presId="urn:microsoft.com/office/officeart/2005/8/layout/hierarchy1"/>
    <dgm:cxn modelId="{22F0B15C-8D30-4865-8126-85330BCD6A61}" type="presParOf" srcId="{89EEC5CB-1270-4C22-89B0-470DC2F37AD5}" destId="{48448F2E-4FDD-4231-B40E-450E8A350B13}" srcOrd="0" destOrd="0" presId="urn:microsoft.com/office/officeart/2005/8/layout/hierarchy1"/>
    <dgm:cxn modelId="{83917C61-8CD0-4B9B-8BCB-A4A32DDAC5F2}" type="presParOf" srcId="{48448F2E-4FDD-4231-B40E-450E8A350B13}" destId="{00F9B80A-D870-4421-A600-9D5C1E6CFFFA}" srcOrd="0" destOrd="0" presId="urn:microsoft.com/office/officeart/2005/8/layout/hierarchy1"/>
    <dgm:cxn modelId="{EB0500CB-DCA6-4D51-AE55-3569F8D20134}" type="presParOf" srcId="{48448F2E-4FDD-4231-B40E-450E8A350B13}" destId="{D4C426DD-DF72-4DF9-9AE0-C78C70210ED7}" srcOrd="1" destOrd="0" presId="urn:microsoft.com/office/officeart/2005/8/layout/hierarchy1"/>
    <dgm:cxn modelId="{D3EF460A-9EA2-4FE8-AAB8-58757E9BC903}" type="presParOf" srcId="{89EEC5CB-1270-4C22-89B0-470DC2F37AD5}" destId="{A01F0A07-1D83-428C-8B0F-43607D76D3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5B4958-A6C0-4FE7-958D-D15E6B74CB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B0D749-D1B8-47B9-B2A8-33B4FAED322B}">
      <dgm:prSet/>
      <dgm:spPr/>
      <dgm:t>
        <a:bodyPr/>
        <a:lstStyle/>
        <a:p>
          <a:r>
            <a:rPr lang="tr-TR"/>
            <a:t>Anadal GANO ≥ 2.00</a:t>
          </a:r>
          <a:endParaRPr lang="en-US"/>
        </a:p>
      </dgm:t>
    </dgm:pt>
    <dgm:pt modelId="{5C4F633E-4E13-45F1-9FC4-E8D0BB403E75}" type="parTrans" cxnId="{1F4EA78A-77CB-4941-A5B3-1E9FCFF26CE7}">
      <dgm:prSet/>
      <dgm:spPr/>
      <dgm:t>
        <a:bodyPr/>
        <a:lstStyle/>
        <a:p>
          <a:endParaRPr lang="en-US"/>
        </a:p>
      </dgm:t>
    </dgm:pt>
    <dgm:pt modelId="{B0F11107-042E-430C-B48B-F213C62A78B3}" type="sibTrans" cxnId="{1F4EA78A-77CB-4941-A5B3-1E9FCFF26CE7}">
      <dgm:prSet/>
      <dgm:spPr/>
      <dgm:t>
        <a:bodyPr/>
        <a:lstStyle/>
        <a:p>
          <a:endParaRPr lang="en-US"/>
        </a:p>
      </dgm:t>
    </dgm:pt>
    <dgm:pt modelId="{9B2C6EAB-D92B-4F28-8283-B9FE0A8ADE4D}">
      <dgm:prSet/>
      <dgm:spPr/>
      <dgm:t>
        <a:bodyPr/>
        <a:lstStyle/>
        <a:p>
          <a:r>
            <a:rPr lang="tr-TR" dirty="0"/>
            <a:t>Anadal </a:t>
          </a:r>
          <a:r>
            <a:rPr lang="tr-TR" dirty="0" err="1"/>
            <a:t>GANO’su</a:t>
          </a:r>
          <a:r>
            <a:rPr lang="tr-TR" dirty="0"/>
            <a:t> 2.00’nin altına kesinlikle düşmemeli</a:t>
          </a:r>
          <a:endParaRPr lang="en-US" dirty="0"/>
        </a:p>
      </dgm:t>
    </dgm:pt>
    <dgm:pt modelId="{362589F1-185B-4543-B325-D7498C75AE95}" type="parTrans" cxnId="{7A312181-1048-48EA-ACCC-83CBCF7D10D0}">
      <dgm:prSet/>
      <dgm:spPr/>
      <dgm:t>
        <a:bodyPr/>
        <a:lstStyle/>
        <a:p>
          <a:endParaRPr lang="en-US"/>
        </a:p>
      </dgm:t>
    </dgm:pt>
    <dgm:pt modelId="{4E6C46B4-AA58-4282-BD40-B2397B2A2BE2}" type="sibTrans" cxnId="{7A312181-1048-48EA-ACCC-83CBCF7D10D0}">
      <dgm:prSet/>
      <dgm:spPr/>
      <dgm:t>
        <a:bodyPr/>
        <a:lstStyle/>
        <a:p>
          <a:endParaRPr lang="en-US"/>
        </a:p>
      </dgm:t>
    </dgm:pt>
    <dgm:pt modelId="{9F5E3736-479A-4E78-ADA2-0F3E0458A0FB}">
      <dgm:prSet/>
      <dgm:spPr/>
      <dgm:t>
        <a:bodyPr/>
        <a:lstStyle/>
        <a:p>
          <a:r>
            <a:rPr lang="tr-TR" dirty="0"/>
            <a:t>Önce Anadalından mezuniyet hakkı elde etmeli</a:t>
          </a:r>
          <a:endParaRPr lang="en-US" dirty="0"/>
        </a:p>
      </dgm:t>
    </dgm:pt>
    <dgm:pt modelId="{61CE81BA-87FA-486A-A2BE-AD5C143E3E42}" type="parTrans" cxnId="{61692DE5-96CA-4400-B8DA-2B29CF9F8802}">
      <dgm:prSet/>
      <dgm:spPr/>
      <dgm:t>
        <a:bodyPr/>
        <a:lstStyle/>
        <a:p>
          <a:endParaRPr lang="en-US"/>
        </a:p>
      </dgm:t>
    </dgm:pt>
    <dgm:pt modelId="{6240804B-4B63-4797-BF5B-D67F9EBD5D4E}" type="sibTrans" cxnId="{61692DE5-96CA-4400-B8DA-2B29CF9F8802}">
      <dgm:prSet/>
      <dgm:spPr/>
      <dgm:t>
        <a:bodyPr/>
        <a:lstStyle/>
        <a:p>
          <a:endParaRPr lang="en-US"/>
        </a:p>
      </dgm:t>
    </dgm:pt>
    <dgm:pt modelId="{A6230E7A-765E-4FB4-B324-61AE7A015E30}">
      <dgm:prSet/>
      <dgm:spPr/>
      <dgm:t>
        <a:bodyPr/>
        <a:lstStyle/>
        <a:p>
          <a:r>
            <a:rPr lang="tr-TR" dirty="0"/>
            <a:t>Transkripti; Sadece Yan Dal Derslerini İçerir!!</a:t>
          </a:r>
          <a:endParaRPr lang="en-US" dirty="0"/>
        </a:p>
      </dgm:t>
    </dgm:pt>
    <dgm:pt modelId="{1C2B5072-BE6E-4AF8-81EA-1BC114330909}" type="parTrans" cxnId="{5FFF2392-D02B-47CE-B656-958B0B223F37}">
      <dgm:prSet/>
      <dgm:spPr/>
      <dgm:t>
        <a:bodyPr/>
        <a:lstStyle/>
        <a:p>
          <a:endParaRPr lang="en-US"/>
        </a:p>
      </dgm:t>
    </dgm:pt>
    <dgm:pt modelId="{AC502F90-B758-4C34-8ECD-26E502E6AD7D}" type="sibTrans" cxnId="{5FFF2392-D02B-47CE-B656-958B0B223F37}">
      <dgm:prSet/>
      <dgm:spPr/>
      <dgm:t>
        <a:bodyPr/>
        <a:lstStyle/>
        <a:p>
          <a:endParaRPr lang="en-US"/>
        </a:p>
      </dgm:t>
    </dgm:pt>
    <dgm:pt modelId="{921AA1AF-B6F1-44B8-9249-8EF56A49C043}" type="pres">
      <dgm:prSet presAssocID="{6D5B4958-A6C0-4FE7-958D-D15E6B74CB92}" presName="hierChild1" presStyleCnt="0">
        <dgm:presLayoutVars>
          <dgm:chPref val="1"/>
          <dgm:dir/>
          <dgm:animOne val="branch"/>
          <dgm:animLvl val="lvl"/>
          <dgm:resizeHandles/>
        </dgm:presLayoutVars>
      </dgm:prSet>
      <dgm:spPr/>
      <dgm:t>
        <a:bodyPr/>
        <a:lstStyle/>
        <a:p>
          <a:endParaRPr lang="tr-TR"/>
        </a:p>
      </dgm:t>
    </dgm:pt>
    <dgm:pt modelId="{D80D6245-AAF5-464F-9AC7-BCE11F843EFB}" type="pres">
      <dgm:prSet presAssocID="{B6B0D749-D1B8-47B9-B2A8-33B4FAED322B}" presName="hierRoot1" presStyleCnt="0"/>
      <dgm:spPr/>
    </dgm:pt>
    <dgm:pt modelId="{57FE0269-5CBC-4786-9258-BFBB8D5251B7}" type="pres">
      <dgm:prSet presAssocID="{B6B0D749-D1B8-47B9-B2A8-33B4FAED322B}" presName="composite" presStyleCnt="0"/>
      <dgm:spPr/>
    </dgm:pt>
    <dgm:pt modelId="{09D3A429-CFC2-4B02-9094-A08430E2F085}" type="pres">
      <dgm:prSet presAssocID="{B6B0D749-D1B8-47B9-B2A8-33B4FAED322B}" presName="background" presStyleLbl="node0" presStyleIdx="0" presStyleCnt="4"/>
      <dgm:spPr/>
    </dgm:pt>
    <dgm:pt modelId="{61C71243-2E56-4B46-BC9E-372C5AB7FCD8}" type="pres">
      <dgm:prSet presAssocID="{B6B0D749-D1B8-47B9-B2A8-33B4FAED322B}" presName="text" presStyleLbl="fgAcc0" presStyleIdx="0" presStyleCnt="4">
        <dgm:presLayoutVars>
          <dgm:chPref val="3"/>
        </dgm:presLayoutVars>
      </dgm:prSet>
      <dgm:spPr/>
      <dgm:t>
        <a:bodyPr/>
        <a:lstStyle/>
        <a:p>
          <a:endParaRPr lang="tr-TR"/>
        </a:p>
      </dgm:t>
    </dgm:pt>
    <dgm:pt modelId="{CA74F279-8BC3-4FAC-B4FE-9301189131B6}" type="pres">
      <dgm:prSet presAssocID="{B6B0D749-D1B8-47B9-B2A8-33B4FAED322B}" presName="hierChild2" presStyleCnt="0"/>
      <dgm:spPr/>
    </dgm:pt>
    <dgm:pt modelId="{55519D88-7F62-4F51-A1B0-023461B568F5}" type="pres">
      <dgm:prSet presAssocID="{9B2C6EAB-D92B-4F28-8283-B9FE0A8ADE4D}" presName="hierRoot1" presStyleCnt="0"/>
      <dgm:spPr/>
    </dgm:pt>
    <dgm:pt modelId="{00B44F19-88A9-4822-8F49-C2221E820C99}" type="pres">
      <dgm:prSet presAssocID="{9B2C6EAB-D92B-4F28-8283-B9FE0A8ADE4D}" presName="composite" presStyleCnt="0"/>
      <dgm:spPr/>
    </dgm:pt>
    <dgm:pt modelId="{13BCC5F3-662D-4B58-9708-378F4D2BD482}" type="pres">
      <dgm:prSet presAssocID="{9B2C6EAB-D92B-4F28-8283-B9FE0A8ADE4D}" presName="background" presStyleLbl="node0" presStyleIdx="1" presStyleCnt="4"/>
      <dgm:spPr/>
    </dgm:pt>
    <dgm:pt modelId="{2D36D9A7-DE2C-42F6-8DC2-785D2299F268}" type="pres">
      <dgm:prSet presAssocID="{9B2C6EAB-D92B-4F28-8283-B9FE0A8ADE4D}" presName="text" presStyleLbl="fgAcc0" presStyleIdx="1" presStyleCnt="4">
        <dgm:presLayoutVars>
          <dgm:chPref val="3"/>
        </dgm:presLayoutVars>
      </dgm:prSet>
      <dgm:spPr/>
      <dgm:t>
        <a:bodyPr/>
        <a:lstStyle/>
        <a:p>
          <a:endParaRPr lang="tr-TR"/>
        </a:p>
      </dgm:t>
    </dgm:pt>
    <dgm:pt modelId="{1508FA1C-3B42-4DFB-92E7-A0DF75C732C8}" type="pres">
      <dgm:prSet presAssocID="{9B2C6EAB-D92B-4F28-8283-B9FE0A8ADE4D}" presName="hierChild2" presStyleCnt="0"/>
      <dgm:spPr/>
    </dgm:pt>
    <dgm:pt modelId="{41AFD7DF-423B-4EF7-BA4B-1CBA614E5DE3}" type="pres">
      <dgm:prSet presAssocID="{9F5E3736-479A-4E78-ADA2-0F3E0458A0FB}" presName="hierRoot1" presStyleCnt="0"/>
      <dgm:spPr/>
    </dgm:pt>
    <dgm:pt modelId="{CD5031B3-0948-430F-800F-C5E288D81F2C}" type="pres">
      <dgm:prSet presAssocID="{9F5E3736-479A-4E78-ADA2-0F3E0458A0FB}" presName="composite" presStyleCnt="0"/>
      <dgm:spPr/>
    </dgm:pt>
    <dgm:pt modelId="{A300BAF3-4010-40BE-829B-DDD3B790066D}" type="pres">
      <dgm:prSet presAssocID="{9F5E3736-479A-4E78-ADA2-0F3E0458A0FB}" presName="background" presStyleLbl="node0" presStyleIdx="2" presStyleCnt="4"/>
      <dgm:spPr/>
    </dgm:pt>
    <dgm:pt modelId="{4C8069F3-22FB-4D2C-BF76-EAB3796104DE}" type="pres">
      <dgm:prSet presAssocID="{9F5E3736-479A-4E78-ADA2-0F3E0458A0FB}" presName="text" presStyleLbl="fgAcc0" presStyleIdx="2" presStyleCnt="4">
        <dgm:presLayoutVars>
          <dgm:chPref val="3"/>
        </dgm:presLayoutVars>
      </dgm:prSet>
      <dgm:spPr/>
      <dgm:t>
        <a:bodyPr/>
        <a:lstStyle/>
        <a:p>
          <a:endParaRPr lang="tr-TR"/>
        </a:p>
      </dgm:t>
    </dgm:pt>
    <dgm:pt modelId="{71AA533C-8C39-414E-8E86-96A94055042B}" type="pres">
      <dgm:prSet presAssocID="{9F5E3736-479A-4E78-ADA2-0F3E0458A0FB}" presName="hierChild2" presStyleCnt="0"/>
      <dgm:spPr/>
    </dgm:pt>
    <dgm:pt modelId="{7C391F8B-E9F8-403E-83DF-6F47005845B1}" type="pres">
      <dgm:prSet presAssocID="{A6230E7A-765E-4FB4-B324-61AE7A015E30}" presName="hierRoot1" presStyleCnt="0"/>
      <dgm:spPr/>
    </dgm:pt>
    <dgm:pt modelId="{1DA6284B-758B-473D-8C38-54B308A182A0}" type="pres">
      <dgm:prSet presAssocID="{A6230E7A-765E-4FB4-B324-61AE7A015E30}" presName="composite" presStyleCnt="0"/>
      <dgm:spPr/>
    </dgm:pt>
    <dgm:pt modelId="{75746F61-85ED-4416-A28F-BC32254B4887}" type="pres">
      <dgm:prSet presAssocID="{A6230E7A-765E-4FB4-B324-61AE7A015E30}" presName="background" presStyleLbl="node0" presStyleIdx="3" presStyleCnt="4"/>
      <dgm:spPr/>
    </dgm:pt>
    <dgm:pt modelId="{5E09F682-F1FA-416D-B4F7-F0696150A6E2}" type="pres">
      <dgm:prSet presAssocID="{A6230E7A-765E-4FB4-B324-61AE7A015E30}" presName="text" presStyleLbl="fgAcc0" presStyleIdx="3" presStyleCnt="4">
        <dgm:presLayoutVars>
          <dgm:chPref val="3"/>
        </dgm:presLayoutVars>
      </dgm:prSet>
      <dgm:spPr/>
      <dgm:t>
        <a:bodyPr/>
        <a:lstStyle/>
        <a:p>
          <a:endParaRPr lang="tr-TR"/>
        </a:p>
      </dgm:t>
    </dgm:pt>
    <dgm:pt modelId="{42F0FA1A-3D8B-493D-A5B9-FC5F00A2F927}" type="pres">
      <dgm:prSet presAssocID="{A6230E7A-765E-4FB4-B324-61AE7A015E30}" presName="hierChild2" presStyleCnt="0"/>
      <dgm:spPr/>
    </dgm:pt>
  </dgm:ptLst>
  <dgm:cxnLst>
    <dgm:cxn modelId="{1F4EA78A-77CB-4941-A5B3-1E9FCFF26CE7}" srcId="{6D5B4958-A6C0-4FE7-958D-D15E6B74CB92}" destId="{B6B0D749-D1B8-47B9-B2A8-33B4FAED322B}" srcOrd="0" destOrd="0" parTransId="{5C4F633E-4E13-45F1-9FC4-E8D0BB403E75}" sibTransId="{B0F11107-042E-430C-B48B-F213C62A78B3}"/>
    <dgm:cxn modelId="{48F58F21-1EFA-417C-ACD0-C5E6F69E5A8D}" type="presOf" srcId="{B6B0D749-D1B8-47B9-B2A8-33B4FAED322B}" destId="{61C71243-2E56-4B46-BC9E-372C5AB7FCD8}" srcOrd="0" destOrd="0" presId="urn:microsoft.com/office/officeart/2005/8/layout/hierarchy1"/>
    <dgm:cxn modelId="{63489516-0214-462F-AC34-5309C12F0EFA}" type="presOf" srcId="{A6230E7A-765E-4FB4-B324-61AE7A015E30}" destId="{5E09F682-F1FA-416D-B4F7-F0696150A6E2}" srcOrd="0" destOrd="0" presId="urn:microsoft.com/office/officeart/2005/8/layout/hierarchy1"/>
    <dgm:cxn modelId="{7A312181-1048-48EA-ACCC-83CBCF7D10D0}" srcId="{6D5B4958-A6C0-4FE7-958D-D15E6B74CB92}" destId="{9B2C6EAB-D92B-4F28-8283-B9FE0A8ADE4D}" srcOrd="1" destOrd="0" parTransId="{362589F1-185B-4543-B325-D7498C75AE95}" sibTransId="{4E6C46B4-AA58-4282-BD40-B2397B2A2BE2}"/>
    <dgm:cxn modelId="{5A5A328B-73E7-424E-A9CD-ECAEBDD6DBF8}" type="presOf" srcId="{6D5B4958-A6C0-4FE7-958D-D15E6B74CB92}" destId="{921AA1AF-B6F1-44B8-9249-8EF56A49C043}" srcOrd="0" destOrd="0" presId="urn:microsoft.com/office/officeart/2005/8/layout/hierarchy1"/>
    <dgm:cxn modelId="{026347A4-91CD-42C7-9406-E30D34AFFEC9}" type="presOf" srcId="{9B2C6EAB-D92B-4F28-8283-B9FE0A8ADE4D}" destId="{2D36D9A7-DE2C-42F6-8DC2-785D2299F268}" srcOrd="0" destOrd="0" presId="urn:microsoft.com/office/officeart/2005/8/layout/hierarchy1"/>
    <dgm:cxn modelId="{5FFF2392-D02B-47CE-B656-958B0B223F37}" srcId="{6D5B4958-A6C0-4FE7-958D-D15E6B74CB92}" destId="{A6230E7A-765E-4FB4-B324-61AE7A015E30}" srcOrd="3" destOrd="0" parTransId="{1C2B5072-BE6E-4AF8-81EA-1BC114330909}" sibTransId="{AC502F90-B758-4C34-8ECD-26E502E6AD7D}"/>
    <dgm:cxn modelId="{F2BD4F05-11FA-41EB-A727-2BEF9EB08C43}" type="presOf" srcId="{9F5E3736-479A-4E78-ADA2-0F3E0458A0FB}" destId="{4C8069F3-22FB-4D2C-BF76-EAB3796104DE}" srcOrd="0" destOrd="0" presId="urn:microsoft.com/office/officeart/2005/8/layout/hierarchy1"/>
    <dgm:cxn modelId="{61692DE5-96CA-4400-B8DA-2B29CF9F8802}" srcId="{6D5B4958-A6C0-4FE7-958D-D15E6B74CB92}" destId="{9F5E3736-479A-4E78-ADA2-0F3E0458A0FB}" srcOrd="2" destOrd="0" parTransId="{61CE81BA-87FA-486A-A2BE-AD5C143E3E42}" sibTransId="{6240804B-4B63-4797-BF5B-D67F9EBD5D4E}"/>
    <dgm:cxn modelId="{70CDA03F-2589-439B-9957-94C4DF5174BF}" type="presParOf" srcId="{921AA1AF-B6F1-44B8-9249-8EF56A49C043}" destId="{D80D6245-AAF5-464F-9AC7-BCE11F843EFB}" srcOrd="0" destOrd="0" presId="urn:microsoft.com/office/officeart/2005/8/layout/hierarchy1"/>
    <dgm:cxn modelId="{A3B49044-2E41-4DAB-ACA3-7A243FE808C4}" type="presParOf" srcId="{D80D6245-AAF5-464F-9AC7-BCE11F843EFB}" destId="{57FE0269-5CBC-4786-9258-BFBB8D5251B7}" srcOrd="0" destOrd="0" presId="urn:microsoft.com/office/officeart/2005/8/layout/hierarchy1"/>
    <dgm:cxn modelId="{C3550FEE-DFB4-4ACB-81ED-FC6573E39259}" type="presParOf" srcId="{57FE0269-5CBC-4786-9258-BFBB8D5251B7}" destId="{09D3A429-CFC2-4B02-9094-A08430E2F085}" srcOrd="0" destOrd="0" presId="urn:microsoft.com/office/officeart/2005/8/layout/hierarchy1"/>
    <dgm:cxn modelId="{6BDD51D3-384D-411D-A37C-1E88F0B2DE07}" type="presParOf" srcId="{57FE0269-5CBC-4786-9258-BFBB8D5251B7}" destId="{61C71243-2E56-4B46-BC9E-372C5AB7FCD8}" srcOrd="1" destOrd="0" presId="urn:microsoft.com/office/officeart/2005/8/layout/hierarchy1"/>
    <dgm:cxn modelId="{5D3F4D3A-2527-4818-861F-BCF274F5F13B}" type="presParOf" srcId="{D80D6245-AAF5-464F-9AC7-BCE11F843EFB}" destId="{CA74F279-8BC3-4FAC-B4FE-9301189131B6}" srcOrd="1" destOrd="0" presId="urn:microsoft.com/office/officeart/2005/8/layout/hierarchy1"/>
    <dgm:cxn modelId="{618A672E-56EE-44F2-8377-59C14B59B6D2}" type="presParOf" srcId="{921AA1AF-B6F1-44B8-9249-8EF56A49C043}" destId="{55519D88-7F62-4F51-A1B0-023461B568F5}" srcOrd="1" destOrd="0" presId="urn:microsoft.com/office/officeart/2005/8/layout/hierarchy1"/>
    <dgm:cxn modelId="{7D04B53F-E929-42C1-83A4-93A7BD47FC7F}" type="presParOf" srcId="{55519D88-7F62-4F51-A1B0-023461B568F5}" destId="{00B44F19-88A9-4822-8F49-C2221E820C99}" srcOrd="0" destOrd="0" presId="urn:microsoft.com/office/officeart/2005/8/layout/hierarchy1"/>
    <dgm:cxn modelId="{84AA06C9-54DE-426B-88E8-26388FF9F2DD}" type="presParOf" srcId="{00B44F19-88A9-4822-8F49-C2221E820C99}" destId="{13BCC5F3-662D-4B58-9708-378F4D2BD482}" srcOrd="0" destOrd="0" presId="urn:microsoft.com/office/officeart/2005/8/layout/hierarchy1"/>
    <dgm:cxn modelId="{886FAB01-B7AA-4E19-8635-BD94C0E9D9E6}" type="presParOf" srcId="{00B44F19-88A9-4822-8F49-C2221E820C99}" destId="{2D36D9A7-DE2C-42F6-8DC2-785D2299F268}" srcOrd="1" destOrd="0" presId="urn:microsoft.com/office/officeart/2005/8/layout/hierarchy1"/>
    <dgm:cxn modelId="{E52D7554-63DF-48DF-B564-D7F712F21F1D}" type="presParOf" srcId="{55519D88-7F62-4F51-A1B0-023461B568F5}" destId="{1508FA1C-3B42-4DFB-92E7-A0DF75C732C8}" srcOrd="1" destOrd="0" presId="urn:microsoft.com/office/officeart/2005/8/layout/hierarchy1"/>
    <dgm:cxn modelId="{824689FE-BDB1-4307-9749-135F229E2BBE}" type="presParOf" srcId="{921AA1AF-B6F1-44B8-9249-8EF56A49C043}" destId="{41AFD7DF-423B-4EF7-BA4B-1CBA614E5DE3}" srcOrd="2" destOrd="0" presId="urn:microsoft.com/office/officeart/2005/8/layout/hierarchy1"/>
    <dgm:cxn modelId="{4C30D8C2-D635-49A5-834A-3AAAB60922A3}" type="presParOf" srcId="{41AFD7DF-423B-4EF7-BA4B-1CBA614E5DE3}" destId="{CD5031B3-0948-430F-800F-C5E288D81F2C}" srcOrd="0" destOrd="0" presId="urn:microsoft.com/office/officeart/2005/8/layout/hierarchy1"/>
    <dgm:cxn modelId="{C80700D2-FC6A-4ECF-98A0-6EAA1D5F85D7}" type="presParOf" srcId="{CD5031B3-0948-430F-800F-C5E288D81F2C}" destId="{A300BAF3-4010-40BE-829B-DDD3B790066D}" srcOrd="0" destOrd="0" presId="urn:microsoft.com/office/officeart/2005/8/layout/hierarchy1"/>
    <dgm:cxn modelId="{7380268D-FD61-4798-9A47-47D5A9C54331}" type="presParOf" srcId="{CD5031B3-0948-430F-800F-C5E288D81F2C}" destId="{4C8069F3-22FB-4D2C-BF76-EAB3796104DE}" srcOrd="1" destOrd="0" presId="urn:microsoft.com/office/officeart/2005/8/layout/hierarchy1"/>
    <dgm:cxn modelId="{B9BD8076-A007-45C5-99DA-E27B16883940}" type="presParOf" srcId="{41AFD7DF-423B-4EF7-BA4B-1CBA614E5DE3}" destId="{71AA533C-8C39-414E-8E86-96A94055042B}" srcOrd="1" destOrd="0" presId="urn:microsoft.com/office/officeart/2005/8/layout/hierarchy1"/>
    <dgm:cxn modelId="{37A6C397-60EE-4746-94E0-38124DFA60B8}" type="presParOf" srcId="{921AA1AF-B6F1-44B8-9249-8EF56A49C043}" destId="{7C391F8B-E9F8-403E-83DF-6F47005845B1}" srcOrd="3" destOrd="0" presId="urn:microsoft.com/office/officeart/2005/8/layout/hierarchy1"/>
    <dgm:cxn modelId="{1856934D-D65C-4BBA-997D-03C7A100DB7F}" type="presParOf" srcId="{7C391F8B-E9F8-403E-83DF-6F47005845B1}" destId="{1DA6284B-758B-473D-8C38-54B308A182A0}" srcOrd="0" destOrd="0" presId="urn:microsoft.com/office/officeart/2005/8/layout/hierarchy1"/>
    <dgm:cxn modelId="{2D1378F6-1276-4EFF-B06B-55913412C5A1}" type="presParOf" srcId="{1DA6284B-758B-473D-8C38-54B308A182A0}" destId="{75746F61-85ED-4416-A28F-BC32254B4887}" srcOrd="0" destOrd="0" presId="urn:microsoft.com/office/officeart/2005/8/layout/hierarchy1"/>
    <dgm:cxn modelId="{58CBF40D-28CA-4B28-91DD-149B6AF351F7}" type="presParOf" srcId="{1DA6284B-758B-473D-8C38-54B308A182A0}" destId="{5E09F682-F1FA-416D-B4F7-F0696150A6E2}" srcOrd="1" destOrd="0" presId="urn:microsoft.com/office/officeart/2005/8/layout/hierarchy1"/>
    <dgm:cxn modelId="{571A8EB7-0CAF-4751-A1DB-06949ECB0151}" type="presParOf" srcId="{7C391F8B-E9F8-403E-83DF-6F47005845B1}" destId="{42F0FA1A-3D8B-493D-A5B9-FC5F00A2F92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A4D13-3C1B-4574-A678-612EB3C9337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718E371-9D60-4A2D-AC8C-1D10E1B23C32}">
      <dgm:prSet custT="1"/>
      <dgm:spPr/>
      <dgm:t>
        <a:bodyPr/>
        <a:lstStyle/>
        <a:p>
          <a:pPr algn="l">
            <a:lnSpc>
              <a:spcPct val="100000"/>
            </a:lnSpc>
          </a:pPr>
          <a:r>
            <a:rPr lang="tr-TR" sz="2000" dirty="0">
              <a:latin typeface="Times New Roman" panose="02020603050405020304" pitchFamily="18" charset="0"/>
              <a:cs typeface="Times New Roman" panose="02020603050405020304" pitchFamily="18" charset="0"/>
            </a:rPr>
            <a:t>YAN DAL PROGRAMI (</a:t>
          </a:r>
          <a:r>
            <a:rPr lang="tr-TR" sz="2000" dirty="0" smtClean="0">
              <a:latin typeface="Times New Roman" panose="02020603050405020304" pitchFamily="18" charset="0"/>
              <a:cs typeface="Times New Roman" panose="02020603050405020304" pitchFamily="18" charset="0"/>
            </a:rPr>
            <a:t>YAP</a:t>
          </a:r>
          <a:r>
            <a:rPr lang="tr-TR" sz="2000" dirty="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Yandal</a:t>
          </a:r>
          <a:r>
            <a:rPr lang="tr-TR" sz="2000" dirty="0" smtClean="0">
              <a:latin typeface="Times New Roman" panose="02020603050405020304" pitchFamily="18" charset="0"/>
              <a:cs typeface="Times New Roman" panose="02020603050405020304" pitchFamily="18" charset="0"/>
            </a:rPr>
            <a:t> öğrencilerin kayıtlı oldukları </a:t>
          </a:r>
          <a:r>
            <a:rPr lang="tr-TR" sz="2000" dirty="0" err="1" smtClean="0">
              <a:latin typeface="Times New Roman" panose="02020603050405020304" pitchFamily="18" charset="0"/>
              <a:cs typeface="Times New Roman" panose="02020603050405020304" pitchFamily="18" charset="0"/>
            </a:rPr>
            <a:t>anadal</a:t>
          </a:r>
          <a:r>
            <a:rPr lang="tr-TR" sz="2000" dirty="0" smtClean="0">
              <a:latin typeface="Times New Roman" panose="02020603050405020304" pitchFamily="18" charset="0"/>
              <a:cs typeface="Times New Roman" panose="02020603050405020304" pitchFamily="18" charset="0"/>
            </a:rPr>
            <a:t> lisans programlarının yanında başka bir dalda sınırlı sayıda ders almalarını sağlayan bir sistemdir. </a:t>
          </a:r>
          <a:endParaRPr lang="en-US" sz="2000" dirty="0">
            <a:latin typeface="Times New Roman" panose="02020603050405020304" pitchFamily="18" charset="0"/>
            <a:cs typeface="Times New Roman" panose="02020603050405020304" pitchFamily="18" charset="0"/>
          </a:endParaRPr>
        </a:p>
      </dgm:t>
    </dgm:pt>
    <dgm:pt modelId="{2E62D967-BEC8-4FEA-8D50-0DB2666BA3C2}" type="sibTrans" cxnId="{8EB2507F-6DFA-4AA3-A59C-F9AF6CD560B9}">
      <dgm:prSet/>
      <dgm:spPr/>
      <dgm:t>
        <a:bodyPr/>
        <a:lstStyle/>
        <a:p>
          <a:endParaRPr lang="en-US">
            <a:latin typeface="Times New Roman" panose="02020603050405020304" pitchFamily="18" charset="0"/>
            <a:cs typeface="Times New Roman" panose="02020603050405020304" pitchFamily="18" charset="0"/>
          </a:endParaRPr>
        </a:p>
      </dgm:t>
    </dgm:pt>
    <dgm:pt modelId="{2AA0D3AC-634D-44E1-81DD-09DA715AF703}" type="parTrans" cxnId="{8EB2507F-6DFA-4AA3-A59C-F9AF6CD560B9}">
      <dgm:prSet/>
      <dgm:spPr/>
      <dgm:t>
        <a:bodyPr/>
        <a:lstStyle/>
        <a:p>
          <a:endParaRPr lang="en-US">
            <a:latin typeface="Times New Roman" panose="02020603050405020304" pitchFamily="18" charset="0"/>
            <a:cs typeface="Times New Roman" panose="02020603050405020304" pitchFamily="18" charset="0"/>
          </a:endParaRPr>
        </a:p>
      </dgm:t>
    </dgm:pt>
    <dgm:pt modelId="{174F6146-D218-44EF-B9AA-6DE0365EBE02}">
      <dgm:prSet custT="1"/>
      <dgm:spPr/>
      <dgm:t>
        <a:bodyPr/>
        <a:lstStyle/>
        <a:p>
          <a:pPr algn="l">
            <a:lnSpc>
              <a:spcPct val="100000"/>
            </a:lnSpc>
          </a:pPr>
          <a:r>
            <a:rPr lang="tr-TR" sz="2000" dirty="0">
              <a:latin typeface="Times New Roman" panose="02020603050405020304" pitchFamily="18" charset="0"/>
              <a:cs typeface="Times New Roman" panose="02020603050405020304" pitchFamily="18" charset="0"/>
            </a:rPr>
            <a:t>ÇİFT ANADAL DİPLOMA PROGRAMI(ÇAP): Bir lisans diploma programına kayıtlı öğrencinin öngörülen şartları taşıması kaydıyla aynı yükseköğretim kurumunda ikinci bir diploma programından ders alıp bu program için de ayrı  diploma alabilmesini sağlayan programdır.</a:t>
          </a:r>
          <a:endParaRPr lang="en-US" sz="2000" dirty="0">
            <a:latin typeface="Times New Roman" panose="02020603050405020304" pitchFamily="18" charset="0"/>
            <a:cs typeface="Times New Roman" panose="02020603050405020304" pitchFamily="18" charset="0"/>
          </a:endParaRPr>
        </a:p>
      </dgm:t>
    </dgm:pt>
    <dgm:pt modelId="{02EF314B-AC8D-4AA3-A388-10116F680761}" type="sibTrans" cxnId="{26E044A2-1FF5-4315-A25F-B76E0FFDFDE9}">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6B14A410-B1AB-4CC3-8495-258C3589382C}" type="parTrans" cxnId="{26E044A2-1FF5-4315-A25F-B76E0FFDFDE9}">
      <dgm:prSet/>
      <dgm:spPr/>
      <dgm:t>
        <a:bodyPr/>
        <a:lstStyle/>
        <a:p>
          <a:endParaRPr lang="en-US">
            <a:latin typeface="Times New Roman" panose="02020603050405020304" pitchFamily="18" charset="0"/>
            <a:cs typeface="Times New Roman" panose="02020603050405020304" pitchFamily="18" charset="0"/>
          </a:endParaRPr>
        </a:p>
      </dgm:t>
    </dgm:pt>
    <dgm:pt modelId="{03ABBFCE-5F55-4A39-B7D5-AF7901EB6195}" type="pres">
      <dgm:prSet presAssocID="{81AA4D13-3C1B-4574-A678-612EB3C93371}" presName="root" presStyleCnt="0">
        <dgm:presLayoutVars>
          <dgm:dir/>
          <dgm:resizeHandles val="exact"/>
        </dgm:presLayoutVars>
      </dgm:prSet>
      <dgm:spPr/>
      <dgm:t>
        <a:bodyPr/>
        <a:lstStyle/>
        <a:p>
          <a:endParaRPr lang="tr-TR"/>
        </a:p>
      </dgm:t>
    </dgm:pt>
    <dgm:pt modelId="{5E1FF4BA-381A-4C16-A469-63A21143F4B0}" type="pres">
      <dgm:prSet presAssocID="{81AA4D13-3C1B-4574-A678-612EB3C93371}" presName="container" presStyleCnt="0">
        <dgm:presLayoutVars>
          <dgm:dir/>
          <dgm:resizeHandles val="exact"/>
        </dgm:presLayoutVars>
      </dgm:prSet>
      <dgm:spPr/>
    </dgm:pt>
    <dgm:pt modelId="{38F62BE8-B81E-4D45-9605-C08D3E891BBD}" type="pres">
      <dgm:prSet presAssocID="{174F6146-D218-44EF-B9AA-6DE0365EBE02}" presName="compNode" presStyleCnt="0"/>
      <dgm:spPr/>
    </dgm:pt>
    <dgm:pt modelId="{5A5DC13B-8DB0-4466-9481-0B2592DBD7F7}" type="pres">
      <dgm:prSet presAssocID="{174F6146-D218-44EF-B9AA-6DE0365EBE02}" presName="iconBgRect" presStyleLbl="bgShp" presStyleIdx="0" presStyleCnt="2"/>
      <dgm:spPr/>
    </dgm:pt>
    <dgm:pt modelId="{174FB4BA-4DF0-4AAD-B254-440540370E16}" type="pres">
      <dgm:prSet presAssocID="{174F6146-D218-44EF-B9AA-6DE0365EBE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Diploma Roll"/>
        </a:ext>
      </dgm:extLst>
    </dgm:pt>
    <dgm:pt modelId="{5C2390F5-171E-416D-8CE8-AE57FFB80335}" type="pres">
      <dgm:prSet presAssocID="{174F6146-D218-44EF-B9AA-6DE0365EBE02}" presName="spaceRect" presStyleCnt="0"/>
      <dgm:spPr/>
    </dgm:pt>
    <dgm:pt modelId="{3C7B14BA-BBD4-423C-AF36-416246C20111}" type="pres">
      <dgm:prSet presAssocID="{174F6146-D218-44EF-B9AA-6DE0365EBE02}" presName="textRect" presStyleLbl="revTx" presStyleIdx="0" presStyleCnt="2">
        <dgm:presLayoutVars>
          <dgm:chMax val="1"/>
          <dgm:chPref val="1"/>
        </dgm:presLayoutVars>
      </dgm:prSet>
      <dgm:spPr/>
      <dgm:t>
        <a:bodyPr/>
        <a:lstStyle/>
        <a:p>
          <a:endParaRPr lang="tr-TR"/>
        </a:p>
      </dgm:t>
    </dgm:pt>
    <dgm:pt modelId="{B6DF169B-92A5-4D61-BE1B-7CE793D3DC90}" type="pres">
      <dgm:prSet presAssocID="{02EF314B-AC8D-4AA3-A388-10116F680761}" presName="sibTrans" presStyleLbl="sibTrans2D1" presStyleIdx="0" presStyleCnt="0"/>
      <dgm:spPr/>
      <dgm:t>
        <a:bodyPr/>
        <a:lstStyle/>
        <a:p>
          <a:endParaRPr lang="tr-TR"/>
        </a:p>
      </dgm:t>
    </dgm:pt>
    <dgm:pt modelId="{2247ED76-59E1-42D0-B91D-EDF7C273928F}" type="pres">
      <dgm:prSet presAssocID="{F718E371-9D60-4A2D-AC8C-1D10E1B23C32}" presName="compNode" presStyleCnt="0"/>
      <dgm:spPr/>
    </dgm:pt>
    <dgm:pt modelId="{EFCFBD76-F165-49E1-A16F-A8166D9E3EDD}" type="pres">
      <dgm:prSet presAssocID="{F718E371-9D60-4A2D-AC8C-1D10E1B23C32}" presName="iconBgRect" presStyleLbl="bgShp" presStyleIdx="1" presStyleCnt="2"/>
      <dgm:spPr/>
    </dgm:pt>
    <dgm:pt modelId="{7AFFC8F8-C4D0-4149-8111-85447954C09A}" type="pres">
      <dgm:prSet presAssocID="{F718E371-9D60-4A2D-AC8C-1D10E1B23C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iploma"/>
        </a:ext>
      </dgm:extLst>
    </dgm:pt>
    <dgm:pt modelId="{34098CB2-41DD-46C8-BFE0-D0E4EC8A7145}" type="pres">
      <dgm:prSet presAssocID="{F718E371-9D60-4A2D-AC8C-1D10E1B23C32}" presName="spaceRect" presStyleCnt="0"/>
      <dgm:spPr/>
    </dgm:pt>
    <dgm:pt modelId="{2CD8ED90-73CD-4813-9265-9FE1AAB10EA7}" type="pres">
      <dgm:prSet presAssocID="{F718E371-9D60-4A2D-AC8C-1D10E1B23C32}" presName="textRect" presStyleLbl="revTx" presStyleIdx="1" presStyleCnt="2" custScaleX="116948" custScaleY="133221" custLinFactNeighborX="6609">
        <dgm:presLayoutVars>
          <dgm:chMax val="1"/>
          <dgm:chPref val="1"/>
        </dgm:presLayoutVars>
      </dgm:prSet>
      <dgm:spPr/>
      <dgm:t>
        <a:bodyPr/>
        <a:lstStyle/>
        <a:p>
          <a:endParaRPr lang="tr-TR"/>
        </a:p>
      </dgm:t>
    </dgm:pt>
  </dgm:ptLst>
  <dgm:cxnLst>
    <dgm:cxn modelId="{26E044A2-1FF5-4315-A25F-B76E0FFDFDE9}" srcId="{81AA4D13-3C1B-4574-A678-612EB3C93371}" destId="{174F6146-D218-44EF-B9AA-6DE0365EBE02}" srcOrd="0" destOrd="0" parTransId="{6B14A410-B1AB-4CC3-8495-258C3589382C}" sibTransId="{02EF314B-AC8D-4AA3-A388-10116F680761}"/>
    <dgm:cxn modelId="{DB9B41C4-F6BE-4ABB-972C-39AA0ED7ADD2}" type="presOf" srcId="{81AA4D13-3C1B-4574-A678-612EB3C93371}" destId="{03ABBFCE-5F55-4A39-B7D5-AF7901EB6195}" srcOrd="0" destOrd="0" presId="urn:microsoft.com/office/officeart/2018/2/layout/IconCircleList"/>
    <dgm:cxn modelId="{83815581-53CA-4D79-B156-12263D9E35B9}" type="presOf" srcId="{02EF314B-AC8D-4AA3-A388-10116F680761}" destId="{B6DF169B-92A5-4D61-BE1B-7CE793D3DC90}" srcOrd="0" destOrd="0" presId="urn:microsoft.com/office/officeart/2018/2/layout/IconCircleList"/>
    <dgm:cxn modelId="{C3C6493A-A247-4CF7-8A71-35ECB149C4D8}" type="presOf" srcId="{F718E371-9D60-4A2D-AC8C-1D10E1B23C32}" destId="{2CD8ED90-73CD-4813-9265-9FE1AAB10EA7}" srcOrd="0" destOrd="0" presId="urn:microsoft.com/office/officeart/2018/2/layout/IconCircleList"/>
    <dgm:cxn modelId="{575679D4-8008-4AB0-B08E-27F6A8137B95}" type="presOf" srcId="{174F6146-D218-44EF-B9AA-6DE0365EBE02}" destId="{3C7B14BA-BBD4-423C-AF36-416246C20111}" srcOrd="0" destOrd="0" presId="urn:microsoft.com/office/officeart/2018/2/layout/IconCircleList"/>
    <dgm:cxn modelId="{8EB2507F-6DFA-4AA3-A59C-F9AF6CD560B9}" srcId="{81AA4D13-3C1B-4574-A678-612EB3C93371}" destId="{F718E371-9D60-4A2D-AC8C-1D10E1B23C32}" srcOrd="1" destOrd="0" parTransId="{2AA0D3AC-634D-44E1-81DD-09DA715AF703}" sibTransId="{2E62D967-BEC8-4FEA-8D50-0DB2666BA3C2}"/>
    <dgm:cxn modelId="{F7778612-92A8-41E3-8EEF-7D6400C15EC3}" type="presParOf" srcId="{03ABBFCE-5F55-4A39-B7D5-AF7901EB6195}" destId="{5E1FF4BA-381A-4C16-A469-63A21143F4B0}" srcOrd="0" destOrd="0" presId="urn:microsoft.com/office/officeart/2018/2/layout/IconCircleList"/>
    <dgm:cxn modelId="{9DA5A82C-F4BD-4268-9E39-7BF98A1FFA06}" type="presParOf" srcId="{5E1FF4BA-381A-4C16-A469-63A21143F4B0}" destId="{38F62BE8-B81E-4D45-9605-C08D3E891BBD}" srcOrd="0" destOrd="0" presId="urn:microsoft.com/office/officeart/2018/2/layout/IconCircleList"/>
    <dgm:cxn modelId="{90C2F743-947E-414F-9DB7-0F438B105960}" type="presParOf" srcId="{38F62BE8-B81E-4D45-9605-C08D3E891BBD}" destId="{5A5DC13B-8DB0-4466-9481-0B2592DBD7F7}" srcOrd="0" destOrd="0" presId="urn:microsoft.com/office/officeart/2018/2/layout/IconCircleList"/>
    <dgm:cxn modelId="{427E0AC2-7E3F-44AC-9F6A-A574B9BBF12F}" type="presParOf" srcId="{38F62BE8-B81E-4D45-9605-C08D3E891BBD}" destId="{174FB4BA-4DF0-4AAD-B254-440540370E16}" srcOrd="1" destOrd="0" presId="urn:microsoft.com/office/officeart/2018/2/layout/IconCircleList"/>
    <dgm:cxn modelId="{8C9C03CC-4288-40FF-9518-20082C9225C3}" type="presParOf" srcId="{38F62BE8-B81E-4D45-9605-C08D3E891BBD}" destId="{5C2390F5-171E-416D-8CE8-AE57FFB80335}" srcOrd="2" destOrd="0" presId="urn:microsoft.com/office/officeart/2018/2/layout/IconCircleList"/>
    <dgm:cxn modelId="{93D92EC7-7182-44D3-8422-90C62E46119F}" type="presParOf" srcId="{38F62BE8-B81E-4D45-9605-C08D3E891BBD}" destId="{3C7B14BA-BBD4-423C-AF36-416246C20111}" srcOrd="3" destOrd="0" presId="urn:microsoft.com/office/officeart/2018/2/layout/IconCircleList"/>
    <dgm:cxn modelId="{99F3D97A-DC6E-47AC-9EF1-6735B75EF1AB}" type="presParOf" srcId="{5E1FF4BA-381A-4C16-A469-63A21143F4B0}" destId="{B6DF169B-92A5-4D61-BE1B-7CE793D3DC90}" srcOrd="1" destOrd="0" presId="urn:microsoft.com/office/officeart/2018/2/layout/IconCircleList"/>
    <dgm:cxn modelId="{0046E431-6C46-47F3-97C4-B7B500981BFA}" type="presParOf" srcId="{5E1FF4BA-381A-4C16-A469-63A21143F4B0}" destId="{2247ED76-59E1-42D0-B91D-EDF7C273928F}" srcOrd="2" destOrd="0" presId="urn:microsoft.com/office/officeart/2018/2/layout/IconCircleList"/>
    <dgm:cxn modelId="{088A8B3D-AAEF-4B49-AC48-9595F499BE17}" type="presParOf" srcId="{2247ED76-59E1-42D0-B91D-EDF7C273928F}" destId="{EFCFBD76-F165-49E1-A16F-A8166D9E3EDD}" srcOrd="0" destOrd="0" presId="urn:microsoft.com/office/officeart/2018/2/layout/IconCircleList"/>
    <dgm:cxn modelId="{95C71598-D497-4BD3-BD01-44F4ED1A48BC}" type="presParOf" srcId="{2247ED76-59E1-42D0-B91D-EDF7C273928F}" destId="{7AFFC8F8-C4D0-4149-8111-85447954C09A}" srcOrd="1" destOrd="0" presId="urn:microsoft.com/office/officeart/2018/2/layout/IconCircleList"/>
    <dgm:cxn modelId="{5CAD04F5-E0B5-43D1-86E9-8EE80CC08614}" type="presParOf" srcId="{2247ED76-59E1-42D0-B91D-EDF7C273928F}" destId="{34098CB2-41DD-46C8-BFE0-D0E4EC8A7145}" srcOrd="2" destOrd="0" presId="urn:microsoft.com/office/officeart/2018/2/layout/IconCircleList"/>
    <dgm:cxn modelId="{4C2F0FA8-F417-496B-AE21-5E141D66C61A}" type="presParOf" srcId="{2247ED76-59E1-42D0-B91D-EDF7C273928F}" destId="{2CD8ED90-73CD-4813-9265-9FE1AAB10EA7}"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BCF7A-F7A5-4BF5-B6A3-345CF855943C}" type="doc">
      <dgm:prSet loTypeId="urn:microsoft.com/office/officeart/2016/7/layout/LinearArrowProcessNumbered" loCatId="process" qsTypeId="urn:microsoft.com/office/officeart/2005/8/quickstyle/simple5" qsCatId="simple" csTypeId="urn:microsoft.com/office/officeart/2005/8/colors/colorful1" csCatId="colorful" phldr="1"/>
      <dgm:spPr/>
      <dgm:t>
        <a:bodyPr/>
        <a:lstStyle/>
        <a:p>
          <a:endParaRPr lang="en-US"/>
        </a:p>
      </dgm:t>
    </dgm:pt>
    <dgm:pt modelId="{21F44B1B-1B6D-46C4-BA16-E0DD306D29ED}">
      <dgm:prSet custT="1"/>
      <dgm:spPr/>
      <dgm:t>
        <a:bodyPr/>
        <a:lstStyle/>
        <a:p>
          <a:pPr algn="l"/>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Hazırlık Okutulan Programların**  Yeterlilik Sınavı: </a:t>
          </a:r>
          <a:r>
            <a:rPr lang="tr-TR" sz="1200" dirty="0" smtClean="0">
              <a:latin typeface="Times New Roman" panose="02020603050405020304" pitchFamily="18" charset="0"/>
              <a:cs typeface="Times New Roman" panose="02020603050405020304" pitchFamily="18" charset="0"/>
            </a:rPr>
            <a:t>Eylül 2025</a:t>
          </a:r>
          <a:endParaRPr lang="en-US" sz="1200" dirty="0">
            <a:latin typeface="Times New Roman" panose="02020603050405020304" pitchFamily="18" charset="0"/>
            <a:cs typeface="Times New Roman" panose="02020603050405020304" pitchFamily="18" charset="0"/>
          </a:endParaRPr>
        </a:p>
      </dgm:t>
    </dgm:pt>
    <dgm:pt modelId="{38849563-2173-4145-B338-79D66AA44C86}" type="parTrans" cxnId="{7065A3EA-FBEA-407D-A736-5CBCBABB13D6}">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40A218CE-2356-4D83-AF68-05ADACEC1EE8}" type="sibTrans" cxnId="{7065A3EA-FBEA-407D-A736-5CBCBABB13D6}">
      <dgm:prSet phldrT="2" custT="1"/>
      <dgm:spPr/>
      <dgm:t>
        <a:bodyPr/>
        <a:lstStyle/>
        <a:p>
          <a:r>
            <a:rPr lang="en-US" sz="1200">
              <a:latin typeface="Times New Roman" panose="02020603050405020304" pitchFamily="18" charset="0"/>
              <a:cs typeface="Times New Roman" panose="02020603050405020304" pitchFamily="18" charset="0"/>
            </a:rPr>
            <a:t>2</a:t>
          </a:r>
        </a:p>
      </dgm:t>
    </dgm:pt>
    <dgm:pt modelId="{32402BF6-58DC-4D79-A2AA-BE6143320183}">
      <dgm:prSet custT="1"/>
      <dgm:spPr/>
      <dgm:t>
        <a:bodyPr/>
        <a:lstStyle/>
        <a:p>
          <a:pPr algn="ctr"/>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Başvuru </a:t>
          </a:r>
          <a:r>
            <a:rPr lang="tr-TR" sz="1200" dirty="0" smtClean="0">
              <a:latin typeface="Times New Roman" panose="02020603050405020304" pitchFamily="18" charset="0"/>
              <a:cs typeface="Times New Roman" panose="02020603050405020304" pitchFamily="18" charset="0"/>
            </a:rPr>
            <a:t>Bitiş: Ağustos 2025</a:t>
          </a:r>
          <a:endParaRPr lang="en-US" sz="1200" dirty="0">
            <a:latin typeface="Times New Roman" panose="02020603050405020304" pitchFamily="18" charset="0"/>
            <a:cs typeface="Times New Roman" panose="02020603050405020304" pitchFamily="18" charset="0"/>
          </a:endParaRPr>
        </a:p>
      </dgm:t>
    </dgm:pt>
    <dgm:pt modelId="{C940C3F1-CDF4-4CBA-8C8F-4CFBD69870BE}" type="parTrans" cxnId="{A0E979AF-39CC-4907-84B2-0D807B5E79C5}">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218DCB76-34C1-4506-80C7-2F9925957A81}" type="sibTrans" cxnId="{A0E979AF-39CC-4907-84B2-0D807B5E79C5}">
      <dgm:prSet phldrT="3" custT="1"/>
      <dgm:spPr/>
      <dgm:t>
        <a:bodyPr/>
        <a:lstStyle/>
        <a:p>
          <a:r>
            <a:rPr lang="en-US" sz="1200">
              <a:latin typeface="Times New Roman" panose="02020603050405020304" pitchFamily="18" charset="0"/>
              <a:cs typeface="Times New Roman" panose="02020603050405020304" pitchFamily="18" charset="0"/>
            </a:rPr>
            <a:t>3</a:t>
          </a:r>
        </a:p>
      </dgm:t>
    </dgm:pt>
    <dgm:pt modelId="{E91FDD07-C92A-4164-B54D-9C84CF239918}">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endParaRPr lang="tr-TR" sz="1200" kern="1200" dirty="0">
            <a:latin typeface="Times New Roman" panose="02020603050405020304" pitchFamily="18" charset="0"/>
            <a:ea typeface="+mn-ea"/>
            <a:cs typeface="Times New Roman" panose="02020603050405020304" pitchFamily="18" charset="0"/>
          </a:endParaRPr>
        </a:p>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Bölüm/Anabilim Dalı Çift Anadal ve Yan Dal Program Koordinatörü İncelemesi: </a:t>
          </a:r>
          <a:endParaRPr lang="tr-TR" sz="1200" kern="1200" dirty="0" smtClean="0">
            <a:latin typeface="Times New Roman" panose="02020603050405020304" pitchFamily="18" charset="0"/>
            <a:ea typeface="+mn-ea"/>
            <a:cs typeface="Times New Roman" panose="02020603050405020304" pitchFamily="18" charset="0"/>
          </a:endParaRPr>
        </a:p>
        <a:p>
          <a:pPr marL="0" lvl="0" indent="0" algn="ctr" defTabSz="533400">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Eylül 2025</a:t>
          </a:r>
          <a:endParaRPr lang="en-US" sz="1200" kern="1200" dirty="0">
            <a:latin typeface="Times New Roman" panose="02020603050405020304" pitchFamily="18" charset="0"/>
            <a:ea typeface="+mn-ea"/>
            <a:cs typeface="Times New Roman" panose="02020603050405020304" pitchFamily="18" charset="0"/>
          </a:endParaRPr>
        </a:p>
      </dgm:t>
    </dgm:pt>
    <dgm:pt modelId="{44D8560C-E09B-4415-9F7E-F3FAC7BBE13F}" type="parTrans" cxnId="{D0C83A60-3B49-4D21-B0DC-0D7025ED56E2}">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B5866834-0BF6-4D93-9761-CFE787D95780}" type="sibTrans" cxnId="{D0C83A60-3B49-4D21-B0DC-0D7025ED56E2}">
      <dgm:prSet phldrT="6" custT="1"/>
      <dgm:spPr/>
      <dgm:t>
        <a:bodyPr/>
        <a:lstStyle/>
        <a:p>
          <a:r>
            <a:rPr lang="en-US" sz="1200">
              <a:latin typeface="Times New Roman" panose="02020603050405020304" pitchFamily="18" charset="0"/>
              <a:cs typeface="Times New Roman" panose="02020603050405020304" pitchFamily="18" charset="0"/>
            </a:rPr>
            <a:t>6</a:t>
          </a:r>
        </a:p>
      </dgm:t>
    </dgm:pt>
    <dgm:pt modelId="{8986D609-A090-4D01-A4A8-42B008DF6846}">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Çift Anadal ve Yan Dal Komisyonu Toplantısı: </a:t>
          </a:r>
          <a:endParaRPr lang="tr-TR" sz="1200" kern="1200" dirty="0" smtClean="0">
            <a:latin typeface="Times New Roman" panose="02020603050405020304" pitchFamily="18" charset="0"/>
            <a:ea typeface="+mn-ea"/>
            <a:cs typeface="Times New Roman" panose="02020603050405020304" pitchFamily="18" charset="0"/>
          </a:endParaRPr>
        </a:p>
        <a:p>
          <a:pPr marL="0" lvl="0" indent="0" algn="ctr" defTabSz="533400">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Eylül 2025</a:t>
          </a:r>
          <a:endParaRPr lang="en-US" sz="1200" kern="1200" dirty="0">
            <a:latin typeface="Times New Roman" panose="02020603050405020304" pitchFamily="18" charset="0"/>
            <a:ea typeface="+mn-ea"/>
            <a:cs typeface="Times New Roman" panose="02020603050405020304" pitchFamily="18" charset="0"/>
          </a:endParaRPr>
        </a:p>
      </dgm:t>
    </dgm:pt>
    <dgm:pt modelId="{9CA00C66-29D9-416F-8026-DBACF9F4BED1}" type="parTrans" cxnId="{B396791F-FFB8-4784-804D-AB91D91F6BBB}">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DD299562-40FB-4822-B4A1-2CE00A2D0DAE}" type="sibTrans" cxnId="{B396791F-FFB8-4784-804D-AB91D91F6BBB}">
      <dgm:prSet phldrT="7" custT="1"/>
      <dgm:spPr/>
      <dgm:t>
        <a:bodyPr/>
        <a:lstStyle/>
        <a:p>
          <a:r>
            <a:rPr lang="en-US" sz="1200">
              <a:latin typeface="Times New Roman" panose="02020603050405020304" pitchFamily="18" charset="0"/>
              <a:cs typeface="Times New Roman" panose="02020603050405020304" pitchFamily="18" charset="0"/>
            </a:rPr>
            <a:t>7</a:t>
          </a:r>
        </a:p>
      </dgm:t>
    </dgm:pt>
    <dgm:pt modelId="{652CC3A6-FDD2-441F-B0D1-542D989C2C9E}">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İnternet Sitesinden Sonuçların İlanı:  Eylül </a:t>
          </a:r>
          <a:r>
            <a:rPr lang="tr-TR" sz="1200" kern="1200" dirty="0" smtClean="0">
              <a:latin typeface="Times New Roman" panose="02020603050405020304" pitchFamily="18" charset="0"/>
              <a:ea typeface="+mn-ea"/>
              <a:cs typeface="Times New Roman" panose="02020603050405020304" pitchFamily="18" charset="0"/>
            </a:rPr>
            <a:t>2025</a:t>
          </a:r>
          <a:endParaRPr lang="en-US" sz="1200" kern="1200" dirty="0">
            <a:latin typeface="Times New Roman" panose="02020603050405020304" pitchFamily="18" charset="0"/>
            <a:ea typeface="+mn-ea"/>
            <a:cs typeface="Times New Roman" panose="02020603050405020304" pitchFamily="18" charset="0"/>
          </a:endParaRPr>
        </a:p>
      </dgm:t>
    </dgm:pt>
    <dgm:pt modelId="{ECA56E04-6466-456E-9FFD-6CF3032AE8D0}" type="parTrans" cxnId="{023EFBED-306C-46E1-B22B-89655E4AB267}">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818DDB58-BF49-42D6-B373-5E0CC739BFFE}" type="sibTrans" cxnId="{023EFBED-306C-46E1-B22B-89655E4AB267}">
      <dgm:prSet phldrT="8" custT="1"/>
      <dgm:spPr/>
      <dgm:t>
        <a:bodyPr/>
        <a:lstStyle/>
        <a:p>
          <a:r>
            <a:rPr lang="en-US" sz="1200">
              <a:latin typeface="Times New Roman" panose="02020603050405020304" pitchFamily="18" charset="0"/>
              <a:cs typeface="Times New Roman" panose="02020603050405020304" pitchFamily="18" charset="0"/>
            </a:rPr>
            <a:t>8</a:t>
          </a:r>
        </a:p>
      </dgm:t>
    </dgm:pt>
    <dgm:pt modelId="{3D09CCD6-14B8-48C4-9A71-1942DA44F452}">
      <dgm:prSet custT="1"/>
      <dgm:spPr/>
      <dgm:t>
        <a:bodyPr/>
        <a:lstStyle/>
        <a:p>
          <a:pPr algn="ctr"/>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Programa Kayıt ve Ders Kayıt Tarihleri: </a:t>
          </a:r>
          <a:r>
            <a:rPr lang="tr-TR" sz="1200" dirty="0" smtClean="0">
              <a:latin typeface="Times New Roman" panose="02020603050405020304" pitchFamily="18" charset="0"/>
              <a:cs typeface="Times New Roman" panose="02020603050405020304" pitchFamily="18" charset="0"/>
            </a:rPr>
            <a:t>Eylül 2025</a:t>
          </a:r>
          <a:endParaRPr lang="en-US" sz="1200" dirty="0">
            <a:latin typeface="Times New Roman" panose="02020603050405020304" pitchFamily="18" charset="0"/>
            <a:cs typeface="Times New Roman" panose="02020603050405020304" pitchFamily="18" charset="0"/>
          </a:endParaRPr>
        </a:p>
      </dgm:t>
    </dgm:pt>
    <dgm:pt modelId="{9211F988-B84E-4877-BC91-62B5249DF1C3}" type="parTrans" cxnId="{E5BC7D04-5631-4325-A37F-8127B4BB204B}">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4F7F78EB-97D2-478E-8464-48B38C3E0CBB}" type="sibTrans" cxnId="{E5BC7D04-5631-4325-A37F-8127B4BB204B}">
      <dgm:prSet phldrT="9" custT="1"/>
      <dgm:spPr/>
      <dgm:t>
        <a:bodyPr/>
        <a:lstStyle/>
        <a:p>
          <a:endParaRPr lang="en-US" sz="1200">
            <a:latin typeface="Times New Roman" panose="02020603050405020304" pitchFamily="18" charset="0"/>
            <a:cs typeface="Times New Roman" panose="02020603050405020304" pitchFamily="18" charset="0"/>
          </a:endParaRPr>
        </a:p>
      </dgm:t>
    </dgm:pt>
    <dgm:pt modelId="{FA34B926-608F-4187-8420-0281B215AADC}">
      <dgm:prSet custT="1"/>
      <dgm:spPr/>
      <dgm:t>
        <a:bodyPr spcFirstLastPara="0" vert="horz" wrap="square" lIns="105973" tIns="111237" rIns="105973" bIns="111237" numCol="1" spcCol="1270" anchor="ctr" anchorCtr="0"/>
        <a:lstStyle/>
        <a:p>
          <a:pPr algn="ctr"/>
          <a:r>
            <a:rPr lang="tr-TR" sz="1200" kern="1200" dirty="0">
              <a:latin typeface="Times New Roman" panose="02020603050405020304" pitchFamily="18" charset="0"/>
              <a:cs typeface="Times New Roman" panose="02020603050405020304" pitchFamily="18" charset="0"/>
            </a:rPr>
            <a:t>Fakülte </a:t>
          </a:r>
          <a:r>
            <a:rPr lang="tr-TR" sz="1200" kern="1200" dirty="0">
              <a:latin typeface="Times New Roman" panose="02020603050405020304" pitchFamily="18" charset="0"/>
              <a:ea typeface="+mn-ea"/>
              <a:cs typeface="Times New Roman" panose="02020603050405020304" pitchFamily="18" charset="0"/>
            </a:rPr>
            <a:t>Tarafından</a:t>
          </a:r>
          <a:r>
            <a:rPr lang="tr-TR" sz="1200" kern="1200" dirty="0">
              <a:latin typeface="Times New Roman" panose="02020603050405020304" pitchFamily="18" charset="0"/>
              <a:cs typeface="Times New Roman" panose="02020603050405020304" pitchFamily="18" charset="0"/>
            </a:rPr>
            <a:t> Ön Değerlendirmenin Yapılması:  </a:t>
          </a:r>
          <a:endParaRPr lang="tr-TR" sz="1200" kern="1200" dirty="0" smtClean="0">
            <a:latin typeface="Times New Roman" panose="02020603050405020304" pitchFamily="18" charset="0"/>
            <a:cs typeface="Times New Roman" panose="02020603050405020304" pitchFamily="18" charset="0"/>
          </a:endParaRPr>
        </a:p>
        <a:p>
          <a:pPr algn="ctr"/>
          <a:r>
            <a:rPr lang="tr-TR" sz="1200" kern="1200" dirty="0" smtClean="0">
              <a:latin typeface="Times New Roman" panose="02020603050405020304" pitchFamily="18" charset="0"/>
              <a:cs typeface="Times New Roman" panose="02020603050405020304" pitchFamily="18" charset="0"/>
            </a:rPr>
            <a:t>Eylül 2025</a:t>
          </a:r>
          <a:endParaRPr lang="en-US" sz="1200" kern="1200" dirty="0">
            <a:latin typeface="Times New Roman" panose="02020603050405020304" pitchFamily="18" charset="0"/>
            <a:cs typeface="Times New Roman" panose="02020603050405020304" pitchFamily="18" charset="0"/>
          </a:endParaRPr>
        </a:p>
      </dgm:t>
    </dgm:pt>
    <dgm:pt modelId="{EC05E772-33F7-4608-87E7-E03C6AEF219A}" type="sibTrans" cxnId="{CD304854-81AF-43A8-998B-9D96D7D4409E}">
      <dgm:prSet phldrT="4" custT="1"/>
      <dgm:spPr/>
      <dgm:t>
        <a:bodyPr/>
        <a:lstStyle/>
        <a:p>
          <a:r>
            <a:rPr lang="en-US" sz="1200">
              <a:latin typeface="Times New Roman" panose="02020603050405020304" pitchFamily="18" charset="0"/>
              <a:cs typeface="Times New Roman" panose="02020603050405020304" pitchFamily="18" charset="0"/>
            </a:rPr>
            <a:t>4</a:t>
          </a:r>
        </a:p>
      </dgm:t>
    </dgm:pt>
    <dgm:pt modelId="{EDB9D52D-CFEB-489B-BE85-7EF09689D722}" type="parTrans" cxnId="{CD304854-81AF-43A8-998B-9D96D7D4409E}">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69197860-15B7-4E8E-9BFD-F7A1D14D879B}">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Başvuru Başlangıç: </a:t>
          </a:r>
        </a:p>
        <a:p>
          <a:pPr marL="0" lvl="0" indent="0" algn="ctr" defTabSz="533400">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Temmuz 2025</a:t>
          </a:r>
          <a:endParaRPr lang="tr-TR" sz="1200" kern="1200" dirty="0">
            <a:latin typeface="Times New Roman" panose="02020603050405020304" pitchFamily="18" charset="0"/>
            <a:ea typeface="+mn-ea"/>
            <a:cs typeface="Times New Roman" panose="02020603050405020304" pitchFamily="18" charset="0"/>
          </a:endParaRPr>
        </a:p>
      </dgm:t>
    </dgm:pt>
    <dgm:pt modelId="{98461FE7-ACE4-4D7D-BA51-B19AE3E8DC75}" type="sibTrans" cxnId="{C6EE58DA-677B-4E30-B7EC-28737EA8AFA4}">
      <dgm:prSet phldrT="1" custT="1"/>
      <dgm:spPr/>
      <dgm:t>
        <a:bodyPr/>
        <a:lstStyle/>
        <a:p>
          <a:r>
            <a:rPr lang="en-US" sz="1200">
              <a:latin typeface="Times New Roman" panose="02020603050405020304" pitchFamily="18" charset="0"/>
              <a:cs typeface="Times New Roman" panose="02020603050405020304" pitchFamily="18" charset="0"/>
            </a:rPr>
            <a:t>1</a:t>
          </a:r>
        </a:p>
      </dgm:t>
    </dgm:pt>
    <dgm:pt modelId="{E71EACD3-7B77-438E-8A6E-C69EAB66BF40}" type="parTrans" cxnId="{C6EE58DA-677B-4E30-B7EC-28737EA8AFA4}">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30127562-9D12-4749-AF51-6F62333A2BBB}" type="pres">
      <dgm:prSet presAssocID="{8EBBCF7A-F7A5-4BF5-B6A3-345CF855943C}" presName="linearFlow" presStyleCnt="0">
        <dgm:presLayoutVars>
          <dgm:dir/>
          <dgm:animLvl val="lvl"/>
          <dgm:resizeHandles val="exact"/>
        </dgm:presLayoutVars>
      </dgm:prSet>
      <dgm:spPr/>
      <dgm:t>
        <a:bodyPr/>
        <a:lstStyle/>
        <a:p>
          <a:endParaRPr lang="tr-TR"/>
        </a:p>
      </dgm:t>
    </dgm:pt>
    <dgm:pt modelId="{34D300B7-07C7-4D8C-A86D-0A1135D0DC41}" type="pres">
      <dgm:prSet presAssocID="{69197860-15B7-4E8E-9BFD-F7A1D14D879B}" presName="compositeNode" presStyleCnt="0"/>
      <dgm:spPr/>
    </dgm:pt>
    <dgm:pt modelId="{665B69B4-DF06-4259-BC1A-E0D9E750AA00}" type="pres">
      <dgm:prSet presAssocID="{69197860-15B7-4E8E-9BFD-F7A1D14D879B}" presName="parTx" presStyleLbl="node1" presStyleIdx="0" presStyleCnt="0">
        <dgm:presLayoutVars>
          <dgm:chMax val="0"/>
          <dgm:chPref val="0"/>
          <dgm:bulletEnabled val="1"/>
        </dgm:presLayoutVars>
      </dgm:prSet>
      <dgm:spPr/>
    </dgm:pt>
    <dgm:pt modelId="{5F22D2FC-0F6F-4719-BE99-87E548C2E879}" type="pres">
      <dgm:prSet presAssocID="{69197860-15B7-4E8E-9BFD-F7A1D14D879B}" presName="parSh" presStyleCnt="0"/>
      <dgm:spPr/>
    </dgm:pt>
    <dgm:pt modelId="{3748E3DD-1A8C-460B-82C5-CEF66F9EA943}" type="pres">
      <dgm:prSet presAssocID="{69197860-15B7-4E8E-9BFD-F7A1D14D879B}" presName="lineNode" presStyleLbl="alignAccFollowNode1" presStyleIdx="0" presStyleCnt="24"/>
      <dgm:spPr/>
    </dgm:pt>
    <dgm:pt modelId="{BF9FC359-FDE7-4D59-A9D0-72AA60427548}" type="pres">
      <dgm:prSet presAssocID="{69197860-15B7-4E8E-9BFD-F7A1D14D879B}" presName="lineArrowNode" presStyleLbl="alignAccFollowNode1" presStyleIdx="1" presStyleCnt="24"/>
      <dgm:spPr/>
    </dgm:pt>
    <dgm:pt modelId="{7925CAA2-D056-4299-8502-830FCB259027}" type="pres">
      <dgm:prSet presAssocID="{98461FE7-ACE4-4D7D-BA51-B19AE3E8DC75}" presName="sibTransNodeCircle" presStyleLbl="alignNode1" presStyleIdx="0" presStyleCnt="8">
        <dgm:presLayoutVars>
          <dgm:chMax val="0"/>
          <dgm:bulletEnabled/>
        </dgm:presLayoutVars>
      </dgm:prSet>
      <dgm:spPr/>
      <dgm:t>
        <a:bodyPr/>
        <a:lstStyle/>
        <a:p>
          <a:endParaRPr lang="tr-TR"/>
        </a:p>
      </dgm:t>
    </dgm:pt>
    <dgm:pt modelId="{E4AA3BA6-B840-4A8F-BBA8-F04C078D3F9F}" type="pres">
      <dgm:prSet presAssocID="{98461FE7-ACE4-4D7D-BA51-B19AE3E8DC75}" presName="spacerBetweenCircleAndCallout" presStyleCnt="0">
        <dgm:presLayoutVars/>
      </dgm:prSet>
      <dgm:spPr/>
    </dgm:pt>
    <dgm:pt modelId="{9C83BC5E-66A4-417A-A973-9FC9AD2B0FAB}" type="pres">
      <dgm:prSet presAssocID="{69197860-15B7-4E8E-9BFD-F7A1D14D879B}" presName="nodeText" presStyleLbl="alignAccFollowNode1" presStyleIdx="2" presStyleCnt="24" custLinFactNeighborX="8689">
        <dgm:presLayoutVars>
          <dgm:bulletEnabled val="1"/>
        </dgm:presLayoutVars>
      </dgm:prSet>
      <dgm:spPr/>
      <dgm:t>
        <a:bodyPr/>
        <a:lstStyle/>
        <a:p>
          <a:endParaRPr lang="tr-TR"/>
        </a:p>
      </dgm:t>
    </dgm:pt>
    <dgm:pt modelId="{2EFAC5C0-ECD9-45AE-AD38-7E59CC98D493}" type="pres">
      <dgm:prSet presAssocID="{98461FE7-ACE4-4D7D-BA51-B19AE3E8DC75}" presName="sibTransComposite" presStyleCnt="0"/>
      <dgm:spPr/>
    </dgm:pt>
    <dgm:pt modelId="{BD84D4B7-DCF0-4874-98AB-8CAE98D6D48A}" type="pres">
      <dgm:prSet presAssocID="{21F44B1B-1B6D-46C4-BA16-E0DD306D29ED}" presName="compositeNode" presStyleCnt="0"/>
      <dgm:spPr/>
    </dgm:pt>
    <dgm:pt modelId="{01AFA529-F601-4A65-B111-9108380F61B9}" type="pres">
      <dgm:prSet presAssocID="{21F44B1B-1B6D-46C4-BA16-E0DD306D29ED}" presName="parTx" presStyleLbl="node1" presStyleIdx="0" presStyleCnt="0">
        <dgm:presLayoutVars>
          <dgm:chMax val="0"/>
          <dgm:chPref val="0"/>
          <dgm:bulletEnabled val="1"/>
        </dgm:presLayoutVars>
      </dgm:prSet>
      <dgm:spPr/>
    </dgm:pt>
    <dgm:pt modelId="{E100E79E-4392-4C8A-A8C6-8E0520E0AF7E}" type="pres">
      <dgm:prSet presAssocID="{21F44B1B-1B6D-46C4-BA16-E0DD306D29ED}" presName="parSh" presStyleCnt="0"/>
      <dgm:spPr/>
    </dgm:pt>
    <dgm:pt modelId="{55353D29-AFF5-4702-B035-57264B3FDC46}" type="pres">
      <dgm:prSet presAssocID="{21F44B1B-1B6D-46C4-BA16-E0DD306D29ED}" presName="lineNode" presStyleLbl="alignAccFollowNode1" presStyleIdx="3" presStyleCnt="24"/>
      <dgm:spPr/>
    </dgm:pt>
    <dgm:pt modelId="{92E9459E-091C-48AA-A28F-219B9F76D93B}" type="pres">
      <dgm:prSet presAssocID="{21F44B1B-1B6D-46C4-BA16-E0DD306D29ED}" presName="lineArrowNode" presStyleLbl="alignAccFollowNode1" presStyleIdx="4" presStyleCnt="24"/>
      <dgm:spPr/>
    </dgm:pt>
    <dgm:pt modelId="{6A7134A8-FEDD-46CE-AE35-E1730CEA63C5}" type="pres">
      <dgm:prSet presAssocID="{40A218CE-2356-4D83-AF68-05ADACEC1EE8}" presName="sibTransNodeCircle" presStyleLbl="alignNode1" presStyleIdx="1" presStyleCnt="8">
        <dgm:presLayoutVars>
          <dgm:chMax val="0"/>
          <dgm:bulletEnabled/>
        </dgm:presLayoutVars>
      </dgm:prSet>
      <dgm:spPr/>
      <dgm:t>
        <a:bodyPr/>
        <a:lstStyle/>
        <a:p>
          <a:endParaRPr lang="tr-TR"/>
        </a:p>
      </dgm:t>
    </dgm:pt>
    <dgm:pt modelId="{944DCFDD-C9A8-42C9-94B9-1072B7889226}" type="pres">
      <dgm:prSet presAssocID="{40A218CE-2356-4D83-AF68-05ADACEC1EE8}" presName="spacerBetweenCircleAndCallout" presStyleCnt="0">
        <dgm:presLayoutVars/>
      </dgm:prSet>
      <dgm:spPr/>
    </dgm:pt>
    <dgm:pt modelId="{C833034E-DD3D-4995-9FFE-494550095876}" type="pres">
      <dgm:prSet presAssocID="{21F44B1B-1B6D-46C4-BA16-E0DD306D29ED}" presName="nodeText" presStyleLbl="alignAccFollowNode1" presStyleIdx="5" presStyleCnt="24" custScaleX="116478">
        <dgm:presLayoutVars>
          <dgm:bulletEnabled val="1"/>
        </dgm:presLayoutVars>
      </dgm:prSet>
      <dgm:spPr/>
      <dgm:t>
        <a:bodyPr/>
        <a:lstStyle/>
        <a:p>
          <a:endParaRPr lang="tr-TR"/>
        </a:p>
      </dgm:t>
    </dgm:pt>
    <dgm:pt modelId="{F5FB3041-9A23-4CE6-B7C6-23C5A041BF84}" type="pres">
      <dgm:prSet presAssocID="{40A218CE-2356-4D83-AF68-05ADACEC1EE8}" presName="sibTransComposite" presStyleCnt="0"/>
      <dgm:spPr/>
    </dgm:pt>
    <dgm:pt modelId="{E75E55F5-E6DC-4CF5-BACC-64C45AC98714}" type="pres">
      <dgm:prSet presAssocID="{32402BF6-58DC-4D79-A2AA-BE6143320183}" presName="compositeNode" presStyleCnt="0"/>
      <dgm:spPr/>
    </dgm:pt>
    <dgm:pt modelId="{C392EC9A-9CC5-4A82-989D-AFA72DDAB939}" type="pres">
      <dgm:prSet presAssocID="{32402BF6-58DC-4D79-A2AA-BE6143320183}" presName="parTx" presStyleLbl="node1" presStyleIdx="0" presStyleCnt="0">
        <dgm:presLayoutVars>
          <dgm:chMax val="0"/>
          <dgm:chPref val="0"/>
          <dgm:bulletEnabled val="1"/>
        </dgm:presLayoutVars>
      </dgm:prSet>
      <dgm:spPr/>
    </dgm:pt>
    <dgm:pt modelId="{82CB3BFE-1984-44FA-8186-BB90D542C28E}" type="pres">
      <dgm:prSet presAssocID="{32402BF6-58DC-4D79-A2AA-BE6143320183}" presName="parSh" presStyleCnt="0"/>
      <dgm:spPr/>
    </dgm:pt>
    <dgm:pt modelId="{78BC67E0-39DC-4358-9834-FD2A0DA7ADA2}" type="pres">
      <dgm:prSet presAssocID="{32402BF6-58DC-4D79-A2AA-BE6143320183}" presName="lineNode" presStyleLbl="alignAccFollowNode1" presStyleIdx="6" presStyleCnt="24"/>
      <dgm:spPr/>
    </dgm:pt>
    <dgm:pt modelId="{7F21A8A2-D871-4928-9829-62CB63171AC2}" type="pres">
      <dgm:prSet presAssocID="{32402BF6-58DC-4D79-A2AA-BE6143320183}" presName="lineArrowNode" presStyleLbl="alignAccFollowNode1" presStyleIdx="7" presStyleCnt="24"/>
      <dgm:spPr/>
    </dgm:pt>
    <dgm:pt modelId="{FF06A0C4-B5C5-4E19-BFF8-3275E48C22E7}" type="pres">
      <dgm:prSet presAssocID="{218DCB76-34C1-4506-80C7-2F9925957A81}" presName="sibTransNodeCircle" presStyleLbl="alignNode1" presStyleIdx="2" presStyleCnt="8">
        <dgm:presLayoutVars>
          <dgm:chMax val="0"/>
          <dgm:bulletEnabled/>
        </dgm:presLayoutVars>
      </dgm:prSet>
      <dgm:spPr/>
      <dgm:t>
        <a:bodyPr/>
        <a:lstStyle/>
        <a:p>
          <a:endParaRPr lang="tr-TR"/>
        </a:p>
      </dgm:t>
    </dgm:pt>
    <dgm:pt modelId="{87367F02-1B7A-456C-ACA3-AD3A93ABC9A4}" type="pres">
      <dgm:prSet presAssocID="{218DCB76-34C1-4506-80C7-2F9925957A81}" presName="spacerBetweenCircleAndCallout" presStyleCnt="0">
        <dgm:presLayoutVars/>
      </dgm:prSet>
      <dgm:spPr/>
    </dgm:pt>
    <dgm:pt modelId="{1977B87B-EF5D-4215-961C-199D06558A8E}" type="pres">
      <dgm:prSet presAssocID="{32402BF6-58DC-4D79-A2AA-BE6143320183}" presName="nodeText" presStyleLbl="alignAccFollowNode1" presStyleIdx="8" presStyleCnt="24" custScaleX="118714">
        <dgm:presLayoutVars>
          <dgm:bulletEnabled val="1"/>
        </dgm:presLayoutVars>
      </dgm:prSet>
      <dgm:spPr/>
      <dgm:t>
        <a:bodyPr/>
        <a:lstStyle/>
        <a:p>
          <a:endParaRPr lang="tr-TR"/>
        </a:p>
      </dgm:t>
    </dgm:pt>
    <dgm:pt modelId="{E283CCE7-7F09-4B63-9523-E83FE00C4661}" type="pres">
      <dgm:prSet presAssocID="{218DCB76-34C1-4506-80C7-2F9925957A81}" presName="sibTransComposite" presStyleCnt="0"/>
      <dgm:spPr/>
    </dgm:pt>
    <dgm:pt modelId="{E164A53A-9E07-4CE7-B05B-3ED6C9746AE4}" type="pres">
      <dgm:prSet presAssocID="{FA34B926-608F-4187-8420-0281B215AADC}" presName="compositeNode" presStyleCnt="0"/>
      <dgm:spPr/>
    </dgm:pt>
    <dgm:pt modelId="{3F53A473-C02F-496D-B1AD-EF452B0C6F39}" type="pres">
      <dgm:prSet presAssocID="{FA34B926-608F-4187-8420-0281B215AADC}" presName="parTx" presStyleLbl="node1" presStyleIdx="0" presStyleCnt="0">
        <dgm:presLayoutVars>
          <dgm:chMax val="0"/>
          <dgm:chPref val="0"/>
          <dgm:bulletEnabled val="1"/>
        </dgm:presLayoutVars>
      </dgm:prSet>
      <dgm:spPr/>
    </dgm:pt>
    <dgm:pt modelId="{9682EB37-3DB1-49A1-93A6-12DA9DAA436E}" type="pres">
      <dgm:prSet presAssocID="{FA34B926-608F-4187-8420-0281B215AADC}" presName="parSh" presStyleCnt="0"/>
      <dgm:spPr/>
    </dgm:pt>
    <dgm:pt modelId="{43753417-3571-4E82-A9D6-257070D731A7}" type="pres">
      <dgm:prSet presAssocID="{FA34B926-608F-4187-8420-0281B215AADC}" presName="lineNode" presStyleLbl="alignAccFollowNode1" presStyleIdx="9" presStyleCnt="24"/>
      <dgm:spPr/>
    </dgm:pt>
    <dgm:pt modelId="{AD79CD2B-B6C1-458E-BC91-86C70300201E}" type="pres">
      <dgm:prSet presAssocID="{FA34B926-608F-4187-8420-0281B215AADC}" presName="lineArrowNode" presStyleLbl="alignAccFollowNode1" presStyleIdx="10" presStyleCnt="24"/>
      <dgm:spPr/>
    </dgm:pt>
    <dgm:pt modelId="{205D3D07-098D-4CBA-AE96-E20093517ED9}" type="pres">
      <dgm:prSet presAssocID="{EC05E772-33F7-4608-87E7-E03C6AEF219A}" presName="sibTransNodeCircle" presStyleLbl="alignNode1" presStyleIdx="3" presStyleCnt="8">
        <dgm:presLayoutVars>
          <dgm:chMax val="0"/>
          <dgm:bulletEnabled/>
        </dgm:presLayoutVars>
      </dgm:prSet>
      <dgm:spPr/>
      <dgm:t>
        <a:bodyPr/>
        <a:lstStyle/>
        <a:p>
          <a:endParaRPr lang="tr-TR"/>
        </a:p>
      </dgm:t>
    </dgm:pt>
    <dgm:pt modelId="{97975EC0-BAB9-455A-A58E-6D95CBAC6177}" type="pres">
      <dgm:prSet presAssocID="{EC05E772-33F7-4608-87E7-E03C6AEF219A}" presName="spacerBetweenCircleAndCallout" presStyleCnt="0">
        <dgm:presLayoutVars/>
      </dgm:prSet>
      <dgm:spPr/>
    </dgm:pt>
    <dgm:pt modelId="{7E30BA81-266F-419E-82A8-16F3D2D734A0}" type="pres">
      <dgm:prSet presAssocID="{FA34B926-608F-4187-8420-0281B215AADC}" presName="nodeText" presStyleLbl="alignAccFollowNode1" presStyleIdx="11" presStyleCnt="24" custScaleX="116504">
        <dgm:presLayoutVars>
          <dgm:bulletEnabled val="1"/>
        </dgm:presLayoutVars>
      </dgm:prSet>
      <dgm:spPr/>
      <dgm:t>
        <a:bodyPr/>
        <a:lstStyle/>
        <a:p>
          <a:endParaRPr lang="tr-TR"/>
        </a:p>
      </dgm:t>
    </dgm:pt>
    <dgm:pt modelId="{1FE88F78-492F-4394-A99C-764D593A3C56}" type="pres">
      <dgm:prSet presAssocID="{EC05E772-33F7-4608-87E7-E03C6AEF219A}" presName="sibTransComposite" presStyleCnt="0"/>
      <dgm:spPr/>
    </dgm:pt>
    <dgm:pt modelId="{B8793D08-243E-4535-87F4-C71DF4F934EA}" type="pres">
      <dgm:prSet presAssocID="{E91FDD07-C92A-4164-B54D-9C84CF239918}" presName="compositeNode" presStyleCnt="0"/>
      <dgm:spPr/>
    </dgm:pt>
    <dgm:pt modelId="{DA91A102-3F63-4BFE-BB66-CAD9A44CD0D5}" type="pres">
      <dgm:prSet presAssocID="{E91FDD07-C92A-4164-B54D-9C84CF239918}" presName="parTx" presStyleLbl="node1" presStyleIdx="0" presStyleCnt="0">
        <dgm:presLayoutVars>
          <dgm:chMax val="0"/>
          <dgm:chPref val="0"/>
          <dgm:bulletEnabled val="1"/>
        </dgm:presLayoutVars>
      </dgm:prSet>
      <dgm:spPr/>
    </dgm:pt>
    <dgm:pt modelId="{C022368C-E565-499C-B607-58C4CDE29C81}" type="pres">
      <dgm:prSet presAssocID="{E91FDD07-C92A-4164-B54D-9C84CF239918}" presName="parSh" presStyleCnt="0"/>
      <dgm:spPr/>
    </dgm:pt>
    <dgm:pt modelId="{43F9F231-D7C7-46AA-8F0D-DDB63E5014BB}" type="pres">
      <dgm:prSet presAssocID="{E91FDD07-C92A-4164-B54D-9C84CF239918}" presName="lineNode" presStyleLbl="alignAccFollowNode1" presStyleIdx="12" presStyleCnt="24"/>
      <dgm:spPr/>
    </dgm:pt>
    <dgm:pt modelId="{EFDB216A-9DA8-49F5-ACF6-96850EC9DCE6}" type="pres">
      <dgm:prSet presAssocID="{E91FDD07-C92A-4164-B54D-9C84CF239918}" presName="lineArrowNode" presStyleLbl="alignAccFollowNode1" presStyleIdx="13" presStyleCnt="24"/>
      <dgm:spPr/>
    </dgm:pt>
    <dgm:pt modelId="{AAEACFC5-1A0E-4656-839B-CDD4C689BACC}" type="pres">
      <dgm:prSet presAssocID="{B5866834-0BF6-4D93-9761-CFE787D95780}" presName="sibTransNodeCircle" presStyleLbl="alignNode1" presStyleIdx="4" presStyleCnt="8">
        <dgm:presLayoutVars>
          <dgm:chMax val="0"/>
          <dgm:bulletEnabled/>
        </dgm:presLayoutVars>
      </dgm:prSet>
      <dgm:spPr/>
      <dgm:t>
        <a:bodyPr/>
        <a:lstStyle/>
        <a:p>
          <a:endParaRPr lang="tr-TR"/>
        </a:p>
      </dgm:t>
    </dgm:pt>
    <dgm:pt modelId="{7C63A2B4-6C0E-4728-9BD7-44D48D8A618D}" type="pres">
      <dgm:prSet presAssocID="{B5866834-0BF6-4D93-9761-CFE787D95780}" presName="spacerBetweenCircleAndCallout" presStyleCnt="0">
        <dgm:presLayoutVars/>
      </dgm:prSet>
      <dgm:spPr/>
    </dgm:pt>
    <dgm:pt modelId="{5E2A0B4F-F00D-4C23-820A-564477361150}" type="pres">
      <dgm:prSet presAssocID="{E91FDD07-C92A-4164-B54D-9C84CF239918}" presName="nodeText" presStyleLbl="alignAccFollowNode1" presStyleIdx="14" presStyleCnt="24" custScaleX="120253">
        <dgm:presLayoutVars>
          <dgm:bulletEnabled val="1"/>
        </dgm:presLayoutVars>
      </dgm:prSet>
      <dgm:spPr/>
      <dgm:t>
        <a:bodyPr/>
        <a:lstStyle/>
        <a:p>
          <a:endParaRPr lang="tr-TR"/>
        </a:p>
      </dgm:t>
    </dgm:pt>
    <dgm:pt modelId="{609EC777-A08D-409B-88D3-900819200120}" type="pres">
      <dgm:prSet presAssocID="{B5866834-0BF6-4D93-9761-CFE787D95780}" presName="sibTransComposite" presStyleCnt="0"/>
      <dgm:spPr/>
    </dgm:pt>
    <dgm:pt modelId="{E89DE207-0A04-433E-95FE-6E73F9060D53}" type="pres">
      <dgm:prSet presAssocID="{8986D609-A090-4D01-A4A8-42B008DF6846}" presName="compositeNode" presStyleCnt="0"/>
      <dgm:spPr/>
    </dgm:pt>
    <dgm:pt modelId="{7A40B99A-C6A6-49CA-A36F-B9E319ACEB31}" type="pres">
      <dgm:prSet presAssocID="{8986D609-A090-4D01-A4A8-42B008DF6846}" presName="parTx" presStyleLbl="node1" presStyleIdx="0" presStyleCnt="0">
        <dgm:presLayoutVars>
          <dgm:chMax val="0"/>
          <dgm:chPref val="0"/>
          <dgm:bulletEnabled val="1"/>
        </dgm:presLayoutVars>
      </dgm:prSet>
      <dgm:spPr/>
    </dgm:pt>
    <dgm:pt modelId="{30573C93-428E-41B0-8AF1-7A20DE8C7395}" type="pres">
      <dgm:prSet presAssocID="{8986D609-A090-4D01-A4A8-42B008DF6846}" presName="parSh" presStyleCnt="0"/>
      <dgm:spPr/>
    </dgm:pt>
    <dgm:pt modelId="{D5A99A66-1805-482E-B28D-1B378E98C6C5}" type="pres">
      <dgm:prSet presAssocID="{8986D609-A090-4D01-A4A8-42B008DF6846}" presName="lineNode" presStyleLbl="alignAccFollowNode1" presStyleIdx="15" presStyleCnt="24"/>
      <dgm:spPr/>
    </dgm:pt>
    <dgm:pt modelId="{039D22A1-EA0F-489D-BAA3-EB97BEDFE099}" type="pres">
      <dgm:prSet presAssocID="{8986D609-A090-4D01-A4A8-42B008DF6846}" presName="lineArrowNode" presStyleLbl="alignAccFollowNode1" presStyleIdx="16" presStyleCnt="24"/>
      <dgm:spPr/>
    </dgm:pt>
    <dgm:pt modelId="{752BB1D0-75A5-44A2-B5D6-75E251549248}" type="pres">
      <dgm:prSet presAssocID="{DD299562-40FB-4822-B4A1-2CE00A2D0DAE}" presName="sibTransNodeCircle" presStyleLbl="alignNode1" presStyleIdx="5" presStyleCnt="8">
        <dgm:presLayoutVars>
          <dgm:chMax val="0"/>
          <dgm:bulletEnabled/>
        </dgm:presLayoutVars>
      </dgm:prSet>
      <dgm:spPr/>
      <dgm:t>
        <a:bodyPr/>
        <a:lstStyle/>
        <a:p>
          <a:endParaRPr lang="tr-TR"/>
        </a:p>
      </dgm:t>
    </dgm:pt>
    <dgm:pt modelId="{A97165E2-2971-4979-BF76-A2B6087640C2}" type="pres">
      <dgm:prSet presAssocID="{DD299562-40FB-4822-B4A1-2CE00A2D0DAE}" presName="spacerBetweenCircleAndCallout" presStyleCnt="0">
        <dgm:presLayoutVars/>
      </dgm:prSet>
      <dgm:spPr/>
    </dgm:pt>
    <dgm:pt modelId="{DE342646-FD60-4CB4-BA55-0A1B0E5226A3}" type="pres">
      <dgm:prSet presAssocID="{8986D609-A090-4D01-A4A8-42B008DF6846}" presName="nodeText" presStyleLbl="alignAccFollowNode1" presStyleIdx="17" presStyleCnt="24" custScaleX="115398">
        <dgm:presLayoutVars>
          <dgm:bulletEnabled val="1"/>
        </dgm:presLayoutVars>
      </dgm:prSet>
      <dgm:spPr/>
      <dgm:t>
        <a:bodyPr/>
        <a:lstStyle/>
        <a:p>
          <a:endParaRPr lang="tr-TR"/>
        </a:p>
      </dgm:t>
    </dgm:pt>
    <dgm:pt modelId="{28902186-2748-4220-823A-BFA87CE70C9D}" type="pres">
      <dgm:prSet presAssocID="{DD299562-40FB-4822-B4A1-2CE00A2D0DAE}" presName="sibTransComposite" presStyleCnt="0"/>
      <dgm:spPr/>
    </dgm:pt>
    <dgm:pt modelId="{E484D8F5-B0A0-42D4-ACF8-A03642D85393}" type="pres">
      <dgm:prSet presAssocID="{652CC3A6-FDD2-441F-B0D1-542D989C2C9E}" presName="compositeNode" presStyleCnt="0"/>
      <dgm:spPr/>
    </dgm:pt>
    <dgm:pt modelId="{8B0E2D31-6577-4BBE-8624-515070157412}" type="pres">
      <dgm:prSet presAssocID="{652CC3A6-FDD2-441F-B0D1-542D989C2C9E}" presName="parTx" presStyleLbl="node1" presStyleIdx="0" presStyleCnt="0">
        <dgm:presLayoutVars>
          <dgm:chMax val="0"/>
          <dgm:chPref val="0"/>
          <dgm:bulletEnabled val="1"/>
        </dgm:presLayoutVars>
      </dgm:prSet>
      <dgm:spPr/>
    </dgm:pt>
    <dgm:pt modelId="{C3A577BE-9296-453C-A3C3-22649367987F}" type="pres">
      <dgm:prSet presAssocID="{652CC3A6-FDD2-441F-B0D1-542D989C2C9E}" presName="parSh" presStyleCnt="0"/>
      <dgm:spPr/>
    </dgm:pt>
    <dgm:pt modelId="{3E0A7026-5EFF-4BD6-ADDB-81501BD64717}" type="pres">
      <dgm:prSet presAssocID="{652CC3A6-FDD2-441F-B0D1-542D989C2C9E}" presName="lineNode" presStyleLbl="alignAccFollowNode1" presStyleIdx="18" presStyleCnt="24"/>
      <dgm:spPr/>
    </dgm:pt>
    <dgm:pt modelId="{69F2139C-D619-4B0D-A15D-DC17B6318432}" type="pres">
      <dgm:prSet presAssocID="{652CC3A6-FDD2-441F-B0D1-542D989C2C9E}" presName="lineArrowNode" presStyleLbl="alignAccFollowNode1" presStyleIdx="19" presStyleCnt="24"/>
      <dgm:spPr/>
    </dgm:pt>
    <dgm:pt modelId="{44ED70AD-E2FE-411B-987C-C3BBDC108598}" type="pres">
      <dgm:prSet presAssocID="{818DDB58-BF49-42D6-B373-5E0CC739BFFE}" presName="sibTransNodeCircle" presStyleLbl="alignNode1" presStyleIdx="6" presStyleCnt="8">
        <dgm:presLayoutVars>
          <dgm:chMax val="0"/>
          <dgm:bulletEnabled/>
        </dgm:presLayoutVars>
      </dgm:prSet>
      <dgm:spPr/>
      <dgm:t>
        <a:bodyPr/>
        <a:lstStyle/>
        <a:p>
          <a:endParaRPr lang="tr-TR"/>
        </a:p>
      </dgm:t>
    </dgm:pt>
    <dgm:pt modelId="{C298D92A-6E89-4AF5-8E3A-D38D6507947F}" type="pres">
      <dgm:prSet presAssocID="{818DDB58-BF49-42D6-B373-5E0CC739BFFE}" presName="spacerBetweenCircleAndCallout" presStyleCnt="0">
        <dgm:presLayoutVars/>
      </dgm:prSet>
      <dgm:spPr/>
    </dgm:pt>
    <dgm:pt modelId="{FC6C6335-4DE2-4841-8BFE-12F50F6CD3E6}" type="pres">
      <dgm:prSet presAssocID="{652CC3A6-FDD2-441F-B0D1-542D989C2C9E}" presName="nodeText" presStyleLbl="alignAccFollowNode1" presStyleIdx="20" presStyleCnt="24" custScaleX="115168">
        <dgm:presLayoutVars>
          <dgm:bulletEnabled val="1"/>
        </dgm:presLayoutVars>
      </dgm:prSet>
      <dgm:spPr/>
      <dgm:t>
        <a:bodyPr/>
        <a:lstStyle/>
        <a:p>
          <a:endParaRPr lang="tr-TR"/>
        </a:p>
      </dgm:t>
    </dgm:pt>
    <dgm:pt modelId="{0E765D34-9CE6-4C7F-85CE-E668E93A50D8}" type="pres">
      <dgm:prSet presAssocID="{818DDB58-BF49-42D6-B373-5E0CC739BFFE}" presName="sibTransComposite" presStyleCnt="0"/>
      <dgm:spPr/>
    </dgm:pt>
    <dgm:pt modelId="{9C71029E-6D6A-42E8-BD40-70BA24C5D456}" type="pres">
      <dgm:prSet presAssocID="{3D09CCD6-14B8-48C4-9A71-1942DA44F452}" presName="compositeNode" presStyleCnt="0"/>
      <dgm:spPr/>
    </dgm:pt>
    <dgm:pt modelId="{CDEF0CE9-1987-4EFD-8111-BA555B842472}" type="pres">
      <dgm:prSet presAssocID="{3D09CCD6-14B8-48C4-9A71-1942DA44F452}" presName="parTx" presStyleLbl="node1" presStyleIdx="0" presStyleCnt="0">
        <dgm:presLayoutVars>
          <dgm:chMax val="0"/>
          <dgm:chPref val="0"/>
          <dgm:bulletEnabled val="1"/>
        </dgm:presLayoutVars>
      </dgm:prSet>
      <dgm:spPr/>
    </dgm:pt>
    <dgm:pt modelId="{198765C9-ED8F-428E-B6AC-01F4AF5FF7E9}" type="pres">
      <dgm:prSet presAssocID="{3D09CCD6-14B8-48C4-9A71-1942DA44F452}" presName="parSh" presStyleCnt="0"/>
      <dgm:spPr/>
    </dgm:pt>
    <dgm:pt modelId="{B43F2365-4F49-4D9D-928F-55BB0580D2B4}" type="pres">
      <dgm:prSet presAssocID="{3D09CCD6-14B8-48C4-9A71-1942DA44F452}" presName="lineNode" presStyleLbl="alignAccFollowNode1" presStyleIdx="21" presStyleCnt="24"/>
      <dgm:spPr/>
    </dgm:pt>
    <dgm:pt modelId="{422E2F68-21A9-4F5C-9F57-CCBA63390D7F}" type="pres">
      <dgm:prSet presAssocID="{3D09CCD6-14B8-48C4-9A71-1942DA44F452}" presName="lineArrowNode" presStyleLbl="alignAccFollowNode1" presStyleIdx="22" presStyleCnt="24"/>
      <dgm:spPr/>
    </dgm:pt>
    <dgm:pt modelId="{A0E04013-232C-43E4-8C99-DF512E8404BA}" type="pres">
      <dgm:prSet presAssocID="{4F7F78EB-97D2-478E-8464-48B38C3E0CBB}" presName="sibTransNodeCircle" presStyleLbl="alignNode1" presStyleIdx="7" presStyleCnt="8">
        <dgm:presLayoutVars>
          <dgm:chMax val="0"/>
          <dgm:bulletEnabled/>
        </dgm:presLayoutVars>
      </dgm:prSet>
      <dgm:spPr/>
      <dgm:t>
        <a:bodyPr/>
        <a:lstStyle/>
        <a:p>
          <a:endParaRPr lang="tr-TR"/>
        </a:p>
      </dgm:t>
    </dgm:pt>
    <dgm:pt modelId="{5ED8853C-845E-4262-B563-9DD22EB9A077}" type="pres">
      <dgm:prSet presAssocID="{4F7F78EB-97D2-478E-8464-48B38C3E0CBB}" presName="spacerBetweenCircleAndCallout" presStyleCnt="0">
        <dgm:presLayoutVars/>
      </dgm:prSet>
      <dgm:spPr/>
    </dgm:pt>
    <dgm:pt modelId="{856AAE2C-5D39-46AE-9523-0AFF318374FB}" type="pres">
      <dgm:prSet presAssocID="{3D09CCD6-14B8-48C4-9A71-1942DA44F452}" presName="nodeText" presStyleLbl="alignAccFollowNode1" presStyleIdx="23" presStyleCnt="24">
        <dgm:presLayoutVars>
          <dgm:bulletEnabled val="1"/>
        </dgm:presLayoutVars>
      </dgm:prSet>
      <dgm:spPr/>
      <dgm:t>
        <a:bodyPr/>
        <a:lstStyle/>
        <a:p>
          <a:endParaRPr lang="tr-TR"/>
        </a:p>
      </dgm:t>
    </dgm:pt>
  </dgm:ptLst>
  <dgm:cxnLst>
    <dgm:cxn modelId="{2B1795D0-6B67-4F02-97C1-08ED88B07AF9}" type="presOf" srcId="{8986D609-A090-4D01-A4A8-42B008DF6846}" destId="{DE342646-FD60-4CB4-BA55-0A1B0E5226A3}" srcOrd="0" destOrd="0" presId="urn:microsoft.com/office/officeart/2016/7/layout/LinearArrowProcessNumbered"/>
    <dgm:cxn modelId="{F43F2358-A29F-45A4-A13C-D35BFD6465A1}" type="presOf" srcId="{8EBBCF7A-F7A5-4BF5-B6A3-345CF855943C}" destId="{30127562-9D12-4749-AF51-6F62333A2BBB}" srcOrd="0" destOrd="0" presId="urn:microsoft.com/office/officeart/2016/7/layout/LinearArrowProcessNumbered"/>
    <dgm:cxn modelId="{FA0311EF-F9E1-4EA1-B5E8-22814D3B72C3}" type="presOf" srcId="{E91FDD07-C92A-4164-B54D-9C84CF239918}" destId="{5E2A0B4F-F00D-4C23-820A-564477361150}" srcOrd="0" destOrd="0" presId="urn:microsoft.com/office/officeart/2016/7/layout/LinearArrowProcessNumbered"/>
    <dgm:cxn modelId="{C6EE58DA-677B-4E30-B7EC-28737EA8AFA4}" srcId="{8EBBCF7A-F7A5-4BF5-B6A3-345CF855943C}" destId="{69197860-15B7-4E8E-9BFD-F7A1D14D879B}" srcOrd="0" destOrd="0" parTransId="{E71EACD3-7B77-438E-8A6E-C69EAB66BF40}" sibTransId="{98461FE7-ACE4-4D7D-BA51-B19AE3E8DC75}"/>
    <dgm:cxn modelId="{D8EF38FA-3322-48EA-A518-F52A1A8A7D4C}" type="presOf" srcId="{69197860-15B7-4E8E-9BFD-F7A1D14D879B}" destId="{9C83BC5E-66A4-417A-A973-9FC9AD2B0FAB}" srcOrd="0" destOrd="0" presId="urn:microsoft.com/office/officeart/2016/7/layout/LinearArrowProcessNumbered"/>
    <dgm:cxn modelId="{16F479C0-94C2-4E70-9970-44053B9B3B4E}" type="presOf" srcId="{3D09CCD6-14B8-48C4-9A71-1942DA44F452}" destId="{856AAE2C-5D39-46AE-9523-0AFF318374FB}" srcOrd="0" destOrd="0" presId="urn:microsoft.com/office/officeart/2016/7/layout/LinearArrowProcessNumbered"/>
    <dgm:cxn modelId="{D2F23642-AC90-4945-BD2C-4A9549FD2B3F}" type="presOf" srcId="{818DDB58-BF49-42D6-B373-5E0CC739BFFE}" destId="{44ED70AD-E2FE-411B-987C-C3BBDC108598}" srcOrd="0" destOrd="0" presId="urn:microsoft.com/office/officeart/2016/7/layout/LinearArrowProcessNumbered"/>
    <dgm:cxn modelId="{B396791F-FFB8-4784-804D-AB91D91F6BBB}" srcId="{8EBBCF7A-F7A5-4BF5-B6A3-345CF855943C}" destId="{8986D609-A090-4D01-A4A8-42B008DF6846}" srcOrd="5" destOrd="0" parTransId="{9CA00C66-29D9-416F-8026-DBACF9F4BED1}" sibTransId="{DD299562-40FB-4822-B4A1-2CE00A2D0DAE}"/>
    <dgm:cxn modelId="{85CC9214-86DE-47A3-8803-D91A4E45884D}" type="presOf" srcId="{652CC3A6-FDD2-441F-B0D1-542D989C2C9E}" destId="{FC6C6335-4DE2-4841-8BFE-12F50F6CD3E6}" srcOrd="0" destOrd="0" presId="urn:microsoft.com/office/officeart/2016/7/layout/LinearArrowProcessNumbered"/>
    <dgm:cxn modelId="{CD304854-81AF-43A8-998B-9D96D7D4409E}" srcId="{8EBBCF7A-F7A5-4BF5-B6A3-345CF855943C}" destId="{FA34B926-608F-4187-8420-0281B215AADC}" srcOrd="3" destOrd="0" parTransId="{EDB9D52D-CFEB-489B-BE85-7EF09689D722}" sibTransId="{EC05E772-33F7-4608-87E7-E03C6AEF219A}"/>
    <dgm:cxn modelId="{C16596C9-D1B0-4AA2-93D5-2CD8634CD4C1}" type="presOf" srcId="{FA34B926-608F-4187-8420-0281B215AADC}" destId="{7E30BA81-266F-419E-82A8-16F3D2D734A0}" srcOrd="0" destOrd="0" presId="urn:microsoft.com/office/officeart/2016/7/layout/LinearArrowProcessNumbered"/>
    <dgm:cxn modelId="{50133E74-8EB9-436D-A4B7-D7AE829860DD}" type="presOf" srcId="{32402BF6-58DC-4D79-A2AA-BE6143320183}" destId="{1977B87B-EF5D-4215-961C-199D06558A8E}" srcOrd="0" destOrd="0" presId="urn:microsoft.com/office/officeart/2016/7/layout/LinearArrowProcessNumbered"/>
    <dgm:cxn modelId="{FC0C0F35-EA36-4A55-A76A-117EFF5CE936}" type="presOf" srcId="{B5866834-0BF6-4D93-9761-CFE787D95780}" destId="{AAEACFC5-1A0E-4656-839B-CDD4C689BACC}" srcOrd="0" destOrd="0" presId="urn:microsoft.com/office/officeart/2016/7/layout/LinearArrowProcessNumbered"/>
    <dgm:cxn modelId="{56FD27EE-11B2-478C-904F-FF7651BF3FC8}" type="presOf" srcId="{218DCB76-34C1-4506-80C7-2F9925957A81}" destId="{FF06A0C4-B5C5-4E19-BFF8-3275E48C22E7}" srcOrd="0" destOrd="0" presId="urn:microsoft.com/office/officeart/2016/7/layout/LinearArrowProcessNumbered"/>
    <dgm:cxn modelId="{638AD46F-34B2-498C-A01E-6D80427DBA51}" type="presOf" srcId="{4F7F78EB-97D2-478E-8464-48B38C3E0CBB}" destId="{A0E04013-232C-43E4-8C99-DF512E8404BA}" srcOrd="0" destOrd="0" presId="urn:microsoft.com/office/officeart/2016/7/layout/LinearArrowProcessNumbered"/>
    <dgm:cxn modelId="{8E0EF724-A873-4346-8CE5-0FB2E868E6C1}" type="presOf" srcId="{EC05E772-33F7-4608-87E7-E03C6AEF219A}" destId="{205D3D07-098D-4CBA-AE96-E20093517ED9}" srcOrd="0" destOrd="0" presId="urn:microsoft.com/office/officeart/2016/7/layout/LinearArrowProcessNumbered"/>
    <dgm:cxn modelId="{023EFBED-306C-46E1-B22B-89655E4AB267}" srcId="{8EBBCF7A-F7A5-4BF5-B6A3-345CF855943C}" destId="{652CC3A6-FDD2-441F-B0D1-542D989C2C9E}" srcOrd="6" destOrd="0" parTransId="{ECA56E04-6466-456E-9FFD-6CF3032AE8D0}" sibTransId="{818DDB58-BF49-42D6-B373-5E0CC739BFFE}"/>
    <dgm:cxn modelId="{E53E974F-8C01-4034-A0F0-50EDD1CEAF98}" type="presOf" srcId="{98461FE7-ACE4-4D7D-BA51-B19AE3E8DC75}" destId="{7925CAA2-D056-4299-8502-830FCB259027}" srcOrd="0" destOrd="0" presId="urn:microsoft.com/office/officeart/2016/7/layout/LinearArrowProcessNumbered"/>
    <dgm:cxn modelId="{D0C83A60-3B49-4D21-B0DC-0D7025ED56E2}" srcId="{8EBBCF7A-F7A5-4BF5-B6A3-345CF855943C}" destId="{E91FDD07-C92A-4164-B54D-9C84CF239918}" srcOrd="4" destOrd="0" parTransId="{44D8560C-E09B-4415-9F7E-F3FAC7BBE13F}" sibTransId="{B5866834-0BF6-4D93-9761-CFE787D95780}"/>
    <dgm:cxn modelId="{9EBF6BB9-77E1-4DCC-9277-F411F60D5E1C}" type="presOf" srcId="{DD299562-40FB-4822-B4A1-2CE00A2D0DAE}" destId="{752BB1D0-75A5-44A2-B5D6-75E251549248}" srcOrd="0" destOrd="0" presId="urn:microsoft.com/office/officeart/2016/7/layout/LinearArrowProcessNumbered"/>
    <dgm:cxn modelId="{A0E979AF-39CC-4907-84B2-0D807B5E79C5}" srcId="{8EBBCF7A-F7A5-4BF5-B6A3-345CF855943C}" destId="{32402BF6-58DC-4D79-A2AA-BE6143320183}" srcOrd="2" destOrd="0" parTransId="{C940C3F1-CDF4-4CBA-8C8F-4CFBD69870BE}" sibTransId="{218DCB76-34C1-4506-80C7-2F9925957A81}"/>
    <dgm:cxn modelId="{698D854F-F052-4031-918B-0933010358ED}" type="presOf" srcId="{40A218CE-2356-4D83-AF68-05ADACEC1EE8}" destId="{6A7134A8-FEDD-46CE-AE35-E1730CEA63C5}" srcOrd="0" destOrd="0" presId="urn:microsoft.com/office/officeart/2016/7/layout/LinearArrowProcessNumbered"/>
    <dgm:cxn modelId="{7AC0C4D5-7B78-40E5-B942-5C877844257F}" type="presOf" srcId="{21F44B1B-1B6D-46C4-BA16-E0DD306D29ED}" destId="{C833034E-DD3D-4995-9FFE-494550095876}" srcOrd="0" destOrd="0" presId="urn:microsoft.com/office/officeart/2016/7/layout/LinearArrowProcessNumbered"/>
    <dgm:cxn modelId="{E5BC7D04-5631-4325-A37F-8127B4BB204B}" srcId="{8EBBCF7A-F7A5-4BF5-B6A3-345CF855943C}" destId="{3D09CCD6-14B8-48C4-9A71-1942DA44F452}" srcOrd="7" destOrd="0" parTransId="{9211F988-B84E-4877-BC91-62B5249DF1C3}" sibTransId="{4F7F78EB-97D2-478E-8464-48B38C3E0CBB}"/>
    <dgm:cxn modelId="{7065A3EA-FBEA-407D-A736-5CBCBABB13D6}" srcId="{8EBBCF7A-F7A5-4BF5-B6A3-345CF855943C}" destId="{21F44B1B-1B6D-46C4-BA16-E0DD306D29ED}" srcOrd="1" destOrd="0" parTransId="{38849563-2173-4145-B338-79D66AA44C86}" sibTransId="{40A218CE-2356-4D83-AF68-05ADACEC1EE8}"/>
    <dgm:cxn modelId="{BFC6C48F-B674-4A8F-9A05-8D2926C44018}" type="presParOf" srcId="{30127562-9D12-4749-AF51-6F62333A2BBB}" destId="{34D300B7-07C7-4D8C-A86D-0A1135D0DC41}" srcOrd="0" destOrd="0" presId="urn:microsoft.com/office/officeart/2016/7/layout/LinearArrowProcessNumbered"/>
    <dgm:cxn modelId="{0582B412-F3A7-42BD-9B94-586CB93D96D1}" type="presParOf" srcId="{34D300B7-07C7-4D8C-A86D-0A1135D0DC41}" destId="{665B69B4-DF06-4259-BC1A-E0D9E750AA00}" srcOrd="0" destOrd="0" presId="urn:microsoft.com/office/officeart/2016/7/layout/LinearArrowProcessNumbered"/>
    <dgm:cxn modelId="{E46F88A8-4509-400D-A8FD-27A3EC123ED0}" type="presParOf" srcId="{34D300B7-07C7-4D8C-A86D-0A1135D0DC41}" destId="{5F22D2FC-0F6F-4719-BE99-87E548C2E879}" srcOrd="1" destOrd="0" presId="urn:microsoft.com/office/officeart/2016/7/layout/LinearArrowProcessNumbered"/>
    <dgm:cxn modelId="{B9CFAA06-C6F9-4C00-9C24-81DF6F70B8C8}" type="presParOf" srcId="{5F22D2FC-0F6F-4719-BE99-87E548C2E879}" destId="{3748E3DD-1A8C-460B-82C5-CEF66F9EA943}" srcOrd="0" destOrd="0" presId="urn:microsoft.com/office/officeart/2016/7/layout/LinearArrowProcessNumbered"/>
    <dgm:cxn modelId="{05D5CE5D-5842-48FC-9987-337E45DDB4C1}" type="presParOf" srcId="{5F22D2FC-0F6F-4719-BE99-87E548C2E879}" destId="{BF9FC359-FDE7-4D59-A9D0-72AA60427548}" srcOrd="1" destOrd="0" presId="urn:microsoft.com/office/officeart/2016/7/layout/LinearArrowProcessNumbered"/>
    <dgm:cxn modelId="{48C348F5-1893-4AD7-8F6F-319400440539}" type="presParOf" srcId="{5F22D2FC-0F6F-4719-BE99-87E548C2E879}" destId="{7925CAA2-D056-4299-8502-830FCB259027}" srcOrd="2" destOrd="0" presId="urn:microsoft.com/office/officeart/2016/7/layout/LinearArrowProcessNumbered"/>
    <dgm:cxn modelId="{2BDFE2B1-F0F6-42B5-858C-5BA226023929}" type="presParOf" srcId="{5F22D2FC-0F6F-4719-BE99-87E548C2E879}" destId="{E4AA3BA6-B840-4A8F-BBA8-F04C078D3F9F}" srcOrd="3" destOrd="0" presId="urn:microsoft.com/office/officeart/2016/7/layout/LinearArrowProcessNumbered"/>
    <dgm:cxn modelId="{0C42D81A-2544-4CA9-AAC9-72043055D807}" type="presParOf" srcId="{34D300B7-07C7-4D8C-A86D-0A1135D0DC41}" destId="{9C83BC5E-66A4-417A-A973-9FC9AD2B0FAB}" srcOrd="2" destOrd="0" presId="urn:microsoft.com/office/officeart/2016/7/layout/LinearArrowProcessNumbered"/>
    <dgm:cxn modelId="{0E4773A7-33A5-4E05-9FB7-3EBBE364D4F3}" type="presParOf" srcId="{30127562-9D12-4749-AF51-6F62333A2BBB}" destId="{2EFAC5C0-ECD9-45AE-AD38-7E59CC98D493}" srcOrd="1" destOrd="0" presId="urn:microsoft.com/office/officeart/2016/7/layout/LinearArrowProcessNumbered"/>
    <dgm:cxn modelId="{43572539-2B82-466D-AD67-C32B8CDA0D8D}" type="presParOf" srcId="{30127562-9D12-4749-AF51-6F62333A2BBB}" destId="{BD84D4B7-DCF0-4874-98AB-8CAE98D6D48A}" srcOrd="2" destOrd="0" presId="urn:microsoft.com/office/officeart/2016/7/layout/LinearArrowProcessNumbered"/>
    <dgm:cxn modelId="{1A86202D-9499-44B1-9156-DD4295141285}" type="presParOf" srcId="{BD84D4B7-DCF0-4874-98AB-8CAE98D6D48A}" destId="{01AFA529-F601-4A65-B111-9108380F61B9}" srcOrd="0" destOrd="0" presId="urn:microsoft.com/office/officeart/2016/7/layout/LinearArrowProcessNumbered"/>
    <dgm:cxn modelId="{ED1DF581-1B9E-4F63-9005-AD9679B17745}" type="presParOf" srcId="{BD84D4B7-DCF0-4874-98AB-8CAE98D6D48A}" destId="{E100E79E-4392-4C8A-A8C6-8E0520E0AF7E}" srcOrd="1" destOrd="0" presId="urn:microsoft.com/office/officeart/2016/7/layout/LinearArrowProcessNumbered"/>
    <dgm:cxn modelId="{5AD3CFB6-7306-4D1C-8E67-2623872EAF3E}" type="presParOf" srcId="{E100E79E-4392-4C8A-A8C6-8E0520E0AF7E}" destId="{55353D29-AFF5-4702-B035-57264B3FDC46}" srcOrd="0" destOrd="0" presId="urn:microsoft.com/office/officeart/2016/7/layout/LinearArrowProcessNumbered"/>
    <dgm:cxn modelId="{C4A605AC-CC87-4CC6-B8CA-A678FA4CC3C8}" type="presParOf" srcId="{E100E79E-4392-4C8A-A8C6-8E0520E0AF7E}" destId="{92E9459E-091C-48AA-A28F-219B9F76D93B}" srcOrd="1" destOrd="0" presId="urn:microsoft.com/office/officeart/2016/7/layout/LinearArrowProcessNumbered"/>
    <dgm:cxn modelId="{540015A9-32B6-4F37-867A-8C21A5648BD7}" type="presParOf" srcId="{E100E79E-4392-4C8A-A8C6-8E0520E0AF7E}" destId="{6A7134A8-FEDD-46CE-AE35-E1730CEA63C5}" srcOrd="2" destOrd="0" presId="urn:microsoft.com/office/officeart/2016/7/layout/LinearArrowProcessNumbered"/>
    <dgm:cxn modelId="{2540BBEB-5323-477F-B1E6-042520EC6CC1}" type="presParOf" srcId="{E100E79E-4392-4C8A-A8C6-8E0520E0AF7E}" destId="{944DCFDD-C9A8-42C9-94B9-1072B7889226}" srcOrd="3" destOrd="0" presId="urn:microsoft.com/office/officeart/2016/7/layout/LinearArrowProcessNumbered"/>
    <dgm:cxn modelId="{4A7F776D-6136-45BD-8197-8595E92683C5}" type="presParOf" srcId="{BD84D4B7-DCF0-4874-98AB-8CAE98D6D48A}" destId="{C833034E-DD3D-4995-9FFE-494550095876}" srcOrd="2" destOrd="0" presId="urn:microsoft.com/office/officeart/2016/7/layout/LinearArrowProcessNumbered"/>
    <dgm:cxn modelId="{B68803A2-7D37-4AAB-9306-88AD1B87E975}" type="presParOf" srcId="{30127562-9D12-4749-AF51-6F62333A2BBB}" destId="{F5FB3041-9A23-4CE6-B7C6-23C5A041BF84}" srcOrd="3" destOrd="0" presId="urn:microsoft.com/office/officeart/2016/7/layout/LinearArrowProcessNumbered"/>
    <dgm:cxn modelId="{2F74AE51-9436-4EC4-9FD2-DD7BD4F468D1}" type="presParOf" srcId="{30127562-9D12-4749-AF51-6F62333A2BBB}" destId="{E75E55F5-E6DC-4CF5-BACC-64C45AC98714}" srcOrd="4" destOrd="0" presId="urn:microsoft.com/office/officeart/2016/7/layout/LinearArrowProcessNumbered"/>
    <dgm:cxn modelId="{F4E79340-25FF-44C2-840B-A863C53B3298}" type="presParOf" srcId="{E75E55F5-E6DC-4CF5-BACC-64C45AC98714}" destId="{C392EC9A-9CC5-4A82-989D-AFA72DDAB939}" srcOrd="0" destOrd="0" presId="urn:microsoft.com/office/officeart/2016/7/layout/LinearArrowProcessNumbered"/>
    <dgm:cxn modelId="{7FB71620-B6F4-44F0-A5A0-3DA902A60798}" type="presParOf" srcId="{E75E55F5-E6DC-4CF5-BACC-64C45AC98714}" destId="{82CB3BFE-1984-44FA-8186-BB90D542C28E}" srcOrd="1" destOrd="0" presId="urn:microsoft.com/office/officeart/2016/7/layout/LinearArrowProcessNumbered"/>
    <dgm:cxn modelId="{76D223CF-6E3A-4E9F-B971-8D35C5173CD8}" type="presParOf" srcId="{82CB3BFE-1984-44FA-8186-BB90D542C28E}" destId="{78BC67E0-39DC-4358-9834-FD2A0DA7ADA2}" srcOrd="0" destOrd="0" presId="urn:microsoft.com/office/officeart/2016/7/layout/LinearArrowProcessNumbered"/>
    <dgm:cxn modelId="{9F841CC5-2A64-4084-A71E-C637AA2BBD31}" type="presParOf" srcId="{82CB3BFE-1984-44FA-8186-BB90D542C28E}" destId="{7F21A8A2-D871-4928-9829-62CB63171AC2}" srcOrd="1" destOrd="0" presId="urn:microsoft.com/office/officeart/2016/7/layout/LinearArrowProcessNumbered"/>
    <dgm:cxn modelId="{9351F0B7-1800-41E7-8DC4-6F89D87D3CE7}" type="presParOf" srcId="{82CB3BFE-1984-44FA-8186-BB90D542C28E}" destId="{FF06A0C4-B5C5-4E19-BFF8-3275E48C22E7}" srcOrd="2" destOrd="0" presId="urn:microsoft.com/office/officeart/2016/7/layout/LinearArrowProcessNumbered"/>
    <dgm:cxn modelId="{36C3C56A-2A8F-47C7-8423-F956EC76D177}" type="presParOf" srcId="{82CB3BFE-1984-44FA-8186-BB90D542C28E}" destId="{87367F02-1B7A-456C-ACA3-AD3A93ABC9A4}" srcOrd="3" destOrd="0" presId="urn:microsoft.com/office/officeart/2016/7/layout/LinearArrowProcessNumbered"/>
    <dgm:cxn modelId="{035B6B87-452F-4ED2-A35D-CD395F25D1FF}" type="presParOf" srcId="{E75E55F5-E6DC-4CF5-BACC-64C45AC98714}" destId="{1977B87B-EF5D-4215-961C-199D06558A8E}" srcOrd="2" destOrd="0" presId="urn:microsoft.com/office/officeart/2016/7/layout/LinearArrowProcessNumbered"/>
    <dgm:cxn modelId="{65A8A0D6-C861-4209-B192-B696DDA83394}" type="presParOf" srcId="{30127562-9D12-4749-AF51-6F62333A2BBB}" destId="{E283CCE7-7F09-4B63-9523-E83FE00C4661}" srcOrd="5" destOrd="0" presId="urn:microsoft.com/office/officeart/2016/7/layout/LinearArrowProcessNumbered"/>
    <dgm:cxn modelId="{1D2DD882-B0B5-4C3F-A9B8-BD2242228FAB}" type="presParOf" srcId="{30127562-9D12-4749-AF51-6F62333A2BBB}" destId="{E164A53A-9E07-4CE7-B05B-3ED6C9746AE4}" srcOrd="6" destOrd="0" presId="urn:microsoft.com/office/officeart/2016/7/layout/LinearArrowProcessNumbered"/>
    <dgm:cxn modelId="{2A0BEC20-B173-46F5-B818-612FD89EFAC4}" type="presParOf" srcId="{E164A53A-9E07-4CE7-B05B-3ED6C9746AE4}" destId="{3F53A473-C02F-496D-B1AD-EF452B0C6F39}" srcOrd="0" destOrd="0" presId="urn:microsoft.com/office/officeart/2016/7/layout/LinearArrowProcessNumbered"/>
    <dgm:cxn modelId="{21991859-3975-4E8F-BA74-8FE4078C81DF}" type="presParOf" srcId="{E164A53A-9E07-4CE7-B05B-3ED6C9746AE4}" destId="{9682EB37-3DB1-49A1-93A6-12DA9DAA436E}" srcOrd="1" destOrd="0" presId="urn:microsoft.com/office/officeart/2016/7/layout/LinearArrowProcessNumbered"/>
    <dgm:cxn modelId="{570149DF-8244-402D-9B97-8C2DD6DF352C}" type="presParOf" srcId="{9682EB37-3DB1-49A1-93A6-12DA9DAA436E}" destId="{43753417-3571-4E82-A9D6-257070D731A7}" srcOrd="0" destOrd="0" presId="urn:microsoft.com/office/officeart/2016/7/layout/LinearArrowProcessNumbered"/>
    <dgm:cxn modelId="{F282A9DD-6C60-45AB-B9B1-BA66D97FFD92}" type="presParOf" srcId="{9682EB37-3DB1-49A1-93A6-12DA9DAA436E}" destId="{AD79CD2B-B6C1-458E-BC91-86C70300201E}" srcOrd="1" destOrd="0" presId="urn:microsoft.com/office/officeart/2016/7/layout/LinearArrowProcessNumbered"/>
    <dgm:cxn modelId="{5DE28470-AF1D-4819-A6B7-50F4D01F7FA7}" type="presParOf" srcId="{9682EB37-3DB1-49A1-93A6-12DA9DAA436E}" destId="{205D3D07-098D-4CBA-AE96-E20093517ED9}" srcOrd="2" destOrd="0" presId="urn:microsoft.com/office/officeart/2016/7/layout/LinearArrowProcessNumbered"/>
    <dgm:cxn modelId="{A0C186F4-BC1F-4FD8-AB08-2EBF2FA8F820}" type="presParOf" srcId="{9682EB37-3DB1-49A1-93A6-12DA9DAA436E}" destId="{97975EC0-BAB9-455A-A58E-6D95CBAC6177}" srcOrd="3" destOrd="0" presId="urn:microsoft.com/office/officeart/2016/7/layout/LinearArrowProcessNumbered"/>
    <dgm:cxn modelId="{FE1AFD1C-3CDD-424C-B35D-36C74C84B13F}" type="presParOf" srcId="{E164A53A-9E07-4CE7-B05B-3ED6C9746AE4}" destId="{7E30BA81-266F-419E-82A8-16F3D2D734A0}" srcOrd="2" destOrd="0" presId="urn:microsoft.com/office/officeart/2016/7/layout/LinearArrowProcessNumbered"/>
    <dgm:cxn modelId="{E3013BA3-E8CC-436E-A3EE-9A21F935FD97}" type="presParOf" srcId="{30127562-9D12-4749-AF51-6F62333A2BBB}" destId="{1FE88F78-492F-4394-A99C-764D593A3C56}" srcOrd="7" destOrd="0" presId="urn:microsoft.com/office/officeart/2016/7/layout/LinearArrowProcessNumbered"/>
    <dgm:cxn modelId="{605B47FF-0D91-4F77-BCEA-FA81742F6146}" type="presParOf" srcId="{30127562-9D12-4749-AF51-6F62333A2BBB}" destId="{B8793D08-243E-4535-87F4-C71DF4F934EA}" srcOrd="8" destOrd="0" presId="urn:microsoft.com/office/officeart/2016/7/layout/LinearArrowProcessNumbered"/>
    <dgm:cxn modelId="{67F791BE-7B94-4F37-BA1B-CC5461472A15}" type="presParOf" srcId="{B8793D08-243E-4535-87F4-C71DF4F934EA}" destId="{DA91A102-3F63-4BFE-BB66-CAD9A44CD0D5}" srcOrd="0" destOrd="0" presId="urn:microsoft.com/office/officeart/2016/7/layout/LinearArrowProcessNumbered"/>
    <dgm:cxn modelId="{673EB37A-0087-4806-BBE8-3482DC4DC25C}" type="presParOf" srcId="{B8793D08-243E-4535-87F4-C71DF4F934EA}" destId="{C022368C-E565-499C-B607-58C4CDE29C81}" srcOrd="1" destOrd="0" presId="urn:microsoft.com/office/officeart/2016/7/layout/LinearArrowProcessNumbered"/>
    <dgm:cxn modelId="{22D669B1-B898-42AE-A9B8-D6778DF04C29}" type="presParOf" srcId="{C022368C-E565-499C-B607-58C4CDE29C81}" destId="{43F9F231-D7C7-46AA-8F0D-DDB63E5014BB}" srcOrd="0" destOrd="0" presId="urn:microsoft.com/office/officeart/2016/7/layout/LinearArrowProcessNumbered"/>
    <dgm:cxn modelId="{866AF090-E500-4DF0-83D8-A740008AD35A}" type="presParOf" srcId="{C022368C-E565-499C-B607-58C4CDE29C81}" destId="{EFDB216A-9DA8-49F5-ACF6-96850EC9DCE6}" srcOrd="1" destOrd="0" presId="urn:microsoft.com/office/officeart/2016/7/layout/LinearArrowProcessNumbered"/>
    <dgm:cxn modelId="{1565774A-74EE-4A58-80BE-6B2C81E1FA7D}" type="presParOf" srcId="{C022368C-E565-499C-B607-58C4CDE29C81}" destId="{AAEACFC5-1A0E-4656-839B-CDD4C689BACC}" srcOrd="2" destOrd="0" presId="urn:microsoft.com/office/officeart/2016/7/layout/LinearArrowProcessNumbered"/>
    <dgm:cxn modelId="{1AC4C0A1-CE22-49A5-8B72-1059611CC887}" type="presParOf" srcId="{C022368C-E565-499C-B607-58C4CDE29C81}" destId="{7C63A2B4-6C0E-4728-9BD7-44D48D8A618D}" srcOrd="3" destOrd="0" presId="urn:microsoft.com/office/officeart/2016/7/layout/LinearArrowProcessNumbered"/>
    <dgm:cxn modelId="{25B2C5E3-AD0D-44BB-9000-C546E3298C3C}" type="presParOf" srcId="{B8793D08-243E-4535-87F4-C71DF4F934EA}" destId="{5E2A0B4F-F00D-4C23-820A-564477361150}" srcOrd="2" destOrd="0" presId="urn:microsoft.com/office/officeart/2016/7/layout/LinearArrowProcessNumbered"/>
    <dgm:cxn modelId="{5D576A1F-BC98-466B-A4F1-FE3C3F9A99F4}" type="presParOf" srcId="{30127562-9D12-4749-AF51-6F62333A2BBB}" destId="{609EC777-A08D-409B-88D3-900819200120}" srcOrd="9" destOrd="0" presId="urn:microsoft.com/office/officeart/2016/7/layout/LinearArrowProcessNumbered"/>
    <dgm:cxn modelId="{E248C17F-0FAD-43AC-876F-093BF905B786}" type="presParOf" srcId="{30127562-9D12-4749-AF51-6F62333A2BBB}" destId="{E89DE207-0A04-433E-95FE-6E73F9060D53}" srcOrd="10" destOrd="0" presId="urn:microsoft.com/office/officeart/2016/7/layout/LinearArrowProcessNumbered"/>
    <dgm:cxn modelId="{C0AEC55F-2A41-4014-973C-FC8F7AEC5239}" type="presParOf" srcId="{E89DE207-0A04-433E-95FE-6E73F9060D53}" destId="{7A40B99A-C6A6-49CA-A36F-B9E319ACEB31}" srcOrd="0" destOrd="0" presId="urn:microsoft.com/office/officeart/2016/7/layout/LinearArrowProcessNumbered"/>
    <dgm:cxn modelId="{21F0A9BC-A4B4-4FED-98D3-DF72FBD418FE}" type="presParOf" srcId="{E89DE207-0A04-433E-95FE-6E73F9060D53}" destId="{30573C93-428E-41B0-8AF1-7A20DE8C7395}" srcOrd="1" destOrd="0" presId="urn:microsoft.com/office/officeart/2016/7/layout/LinearArrowProcessNumbered"/>
    <dgm:cxn modelId="{A8878B33-631E-44A1-8243-BEE92EFABC2A}" type="presParOf" srcId="{30573C93-428E-41B0-8AF1-7A20DE8C7395}" destId="{D5A99A66-1805-482E-B28D-1B378E98C6C5}" srcOrd="0" destOrd="0" presId="urn:microsoft.com/office/officeart/2016/7/layout/LinearArrowProcessNumbered"/>
    <dgm:cxn modelId="{9F85DE0C-8065-42DE-BDEF-65A81E21B20C}" type="presParOf" srcId="{30573C93-428E-41B0-8AF1-7A20DE8C7395}" destId="{039D22A1-EA0F-489D-BAA3-EB97BEDFE099}" srcOrd="1" destOrd="0" presId="urn:microsoft.com/office/officeart/2016/7/layout/LinearArrowProcessNumbered"/>
    <dgm:cxn modelId="{672918EA-08AA-410B-B482-267E5A9A1815}" type="presParOf" srcId="{30573C93-428E-41B0-8AF1-7A20DE8C7395}" destId="{752BB1D0-75A5-44A2-B5D6-75E251549248}" srcOrd="2" destOrd="0" presId="urn:microsoft.com/office/officeart/2016/7/layout/LinearArrowProcessNumbered"/>
    <dgm:cxn modelId="{1EE56CD6-0CEA-4B96-B8CB-8880FD0C8EE5}" type="presParOf" srcId="{30573C93-428E-41B0-8AF1-7A20DE8C7395}" destId="{A97165E2-2971-4979-BF76-A2B6087640C2}" srcOrd="3" destOrd="0" presId="urn:microsoft.com/office/officeart/2016/7/layout/LinearArrowProcessNumbered"/>
    <dgm:cxn modelId="{00003544-5EAC-4E55-BC96-36B309EA69B4}" type="presParOf" srcId="{E89DE207-0A04-433E-95FE-6E73F9060D53}" destId="{DE342646-FD60-4CB4-BA55-0A1B0E5226A3}" srcOrd="2" destOrd="0" presId="urn:microsoft.com/office/officeart/2016/7/layout/LinearArrowProcessNumbered"/>
    <dgm:cxn modelId="{A72ACDF4-61E4-410E-A9BF-43583D4AF008}" type="presParOf" srcId="{30127562-9D12-4749-AF51-6F62333A2BBB}" destId="{28902186-2748-4220-823A-BFA87CE70C9D}" srcOrd="11" destOrd="0" presId="urn:microsoft.com/office/officeart/2016/7/layout/LinearArrowProcessNumbered"/>
    <dgm:cxn modelId="{1EDCD3BE-BD5F-4D92-9A14-723CD027F070}" type="presParOf" srcId="{30127562-9D12-4749-AF51-6F62333A2BBB}" destId="{E484D8F5-B0A0-42D4-ACF8-A03642D85393}" srcOrd="12" destOrd="0" presId="urn:microsoft.com/office/officeart/2016/7/layout/LinearArrowProcessNumbered"/>
    <dgm:cxn modelId="{8F64D324-7CA9-421E-A2BB-242790123F67}" type="presParOf" srcId="{E484D8F5-B0A0-42D4-ACF8-A03642D85393}" destId="{8B0E2D31-6577-4BBE-8624-515070157412}" srcOrd="0" destOrd="0" presId="urn:microsoft.com/office/officeart/2016/7/layout/LinearArrowProcessNumbered"/>
    <dgm:cxn modelId="{18DB3F62-5D29-42EE-8148-279AEBF4E4B9}" type="presParOf" srcId="{E484D8F5-B0A0-42D4-ACF8-A03642D85393}" destId="{C3A577BE-9296-453C-A3C3-22649367987F}" srcOrd="1" destOrd="0" presId="urn:microsoft.com/office/officeart/2016/7/layout/LinearArrowProcessNumbered"/>
    <dgm:cxn modelId="{8DF4060A-422E-42FE-98C6-FB0A5A9A0724}" type="presParOf" srcId="{C3A577BE-9296-453C-A3C3-22649367987F}" destId="{3E0A7026-5EFF-4BD6-ADDB-81501BD64717}" srcOrd="0" destOrd="0" presId="urn:microsoft.com/office/officeart/2016/7/layout/LinearArrowProcessNumbered"/>
    <dgm:cxn modelId="{ED4CF954-F2FE-4A48-A653-CF4E49A9BB62}" type="presParOf" srcId="{C3A577BE-9296-453C-A3C3-22649367987F}" destId="{69F2139C-D619-4B0D-A15D-DC17B6318432}" srcOrd="1" destOrd="0" presId="urn:microsoft.com/office/officeart/2016/7/layout/LinearArrowProcessNumbered"/>
    <dgm:cxn modelId="{A46D245A-74D7-409B-AD68-D1A1FDCF13B7}" type="presParOf" srcId="{C3A577BE-9296-453C-A3C3-22649367987F}" destId="{44ED70AD-E2FE-411B-987C-C3BBDC108598}" srcOrd="2" destOrd="0" presId="urn:microsoft.com/office/officeart/2016/7/layout/LinearArrowProcessNumbered"/>
    <dgm:cxn modelId="{2AF9DAEA-794C-455E-86AF-3FEFED223393}" type="presParOf" srcId="{C3A577BE-9296-453C-A3C3-22649367987F}" destId="{C298D92A-6E89-4AF5-8E3A-D38D6507947F}" srcOrd="3" destOrd="0" presId="urn:microsoft.com/office/officeart/2016/7/layout/LinearArrowProcessNumbered"/>
    <dgm:cxn modelId="{D3ED93A6-9796-4647-B55F-09AE16CAA8AD}" type="presParOf" srcId="{E484D8F5-B0A0-42D4-ACF8-A03642D85393}" destId="{FC6C6335-4DE2-4841-8BFE-12F50F6CD3E6}" srcOrd="2" destOrd="0" presId="urn:microsoft.com/office/officeart/2016/7/layout/LinearArrowProcessNumbered"/>
    <dgm:cxn modelId="{A787B38A-B7DD-4550-A6AC-2AB9BF0EFDD6}" type="presParOf" srcId="{30127562-9D12-4749-AF51-6F62333A2BBB}" destId="{0E765D34-9CE6-4C7F-85CE-E668E93A50D8}" srcOrd="13" destOrd="0" presId="urn:microsoft.com/office/officeart/2016/7/layout/LinearArrowProcessNumbered"/>
    <dgm:cxn modelId="{96305315-1E39-4066-A5DD-E54F0109595C}" type="presParOf" srcId="{30127562-9D12-4749-AF51-6F62333A2BBB}" destId="{9C71029E-6D6A-42E8-BD40-70BA24C5D456}" srcOrd="14" destOrd="0" presId="urn:microsoft.com/office/officeart/2016/7/layout/LinearArrowProcessNumbered"/>
    <dgm:cxn modelId="{5327E842-93F9-45BA-86D1-8C6A0D536E1F}" type="presParOf" srcId="{9C71029E-6D6A-42E8-BD40-70BA24C5D456}" destId="{CDEF0CE9-1987-4EFD-8111-BA555B842472}" srcOrd="0" destOrd="0" presId="urn:microsoft.com/office/officeart/2016/7/layout/LinearArrowProcessNumbered"/>
    <dgm:cxn modelId="{F4E33281-49BF-4E73-922B-9A20212745A0}" type="presParOf" srcId="{9C71029E-6D6A-42E8-BD40-70BA24C5D456}" destId="{198765C9-ED8F-428E-B6AC-01F4AF5FF7E9}" srcOrd="1" destOrd="0" presId="urn:microsoft.com/office/officeart/2016/7/layout/LinearArrowProcessNumbered"/>
    <dgm:cxn modelId="{C55FFA94-C307-459E-80E6-5A07A0C99E67}" type="presParOf" srcId="{198765C9-ED8F-428E-B6AC-01F4AF5FF7E9}" destId="{B43F2365-4F49-4D9D-928F-55BB0580D2B4}" srcOrd="0" destOrd="0" presId="urn:microsoft.com/office/officeart/2016/7/layout/LinearArrowProcessNumbered"/>
    <dgm:cxn modelId="{A404BFFA-2150-4656-9E10-27C12CEFF27A}" type="presParOf" srcId="{198765C9-ED8F-428E-B6AC-01F4AF5FF7E9}" destId="{422E2F68-21A9-4F5C-9F57-CCBA63390D7F}" srcOrd="1" destOrd="0" presId="urn:microsoft.com/office/officeart/2016/7/layout/LinearArrowProcessNumbered"/>
    <dgm:cxn modelId="{F5857390-AAB5-4C7F-8703-11A555896E4F}" type="presParOf" srcId="{198765C9-ED8F-428E-B6AC-01F4AF5FF7E9}" destId="{A0E04013-232C-43E4-8C99-DF512E8404BA}" srcOrd="2" destOrd="0" presId="urn:microsoft.com/office/officeart/2016/7/layout/LinearArrowProcessNumbered"/>
    <dgm:cxn modelId="{E6AB6764-86AF-48B2-9028-5AB048B0016B}" type="presParOf" srcId="{198765C9-ED8F-428E-B6AC-01F4AF5FF7E9}" destId="{5ED8853C-845E-4262-B563-9DD22EB9A077}" srcOrd="3" destOrd="0" presId="urn:microsoft.com/office/officeart/2016/7/layout/LinearArrowProcessNumbered"/>
    <dgm:cxn modelId="{C9098BE7-7DAD-4640-9C07-C1BF7592D570}" type="presParOf" srcId="{9C71029E-6D6A-42E8-BD40-70BA24C5D456}" destId="{856AAE2C-5D39-46AE-9523-0AFF318374FB}" srcOrd="2" destOrd="0" presId="urn:microsoft.com/office/officeart/2016/7/layout/LinearArrowProcessNumbered"/>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7F496-62D9-4972-931E-D0331A3194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B64262A-DD57-40C0-9F1B-C7BA34F7D55A}">
      <dgm:prSet custT="1"/>
      <dgm:spPr/>
      <dgm:t>
        <a:bodyPr/>
        <a:lstStyle/>
        <a:p>
          <a:r>
            <a:rPr lang="tr-TR" sz="1400" dirty="0"/>
            <a:t>Fakültemiz dışından başvuru yapan öğrenciler, en erken üçüncü yarıyılın başında (1. sınıf bitince, 2. sınıf başlamadan), en geç ise dört yıllık programlarda beşinci yarıyılın başında (2. sınıf bitince, 3. sınıf başlamadan),  hazırlık sınıfı olan programlarda yedinci yarıyılın başında başvuru yapabilir.</a:t>
          </a:r>
          <a:endParaRPr lang="en-US" sz="1400" dirty="0"/>
        </a:p>
      </dgm:t>
    </dgm:pt>
    <dgm:pt modelId="{4BE879A8-AC6D-4416-996D-9207822BFD50}" type="parTrans" cxnId="{9395B62E-E7EC-4706-83E4-C83A9F7F7C36}">
      <dgm:prSet/>
      <dgm:spPr/>
      <dgm:t>
        <a:bodyPr/>
        <a:lstStyle/>
        <a:p>
          <a:endParaRPr lang="en-US" sz="1400"/>
        </a:p>
      </dgm:t>
    </dgm:pt>
    <dgm:pt modelId="{CAEECC21-A43B-48E3-90D0-2501208144ED}" type="sibTrans" cxnId="{9395B62E-E7EC-4706-83E4-C83A9F7F7C36}">
      <dgm:prSet custT="1"/>
      <dgm:spPr/>
      <dgm:t>
        <a:bodyPr/>
        <a:lstStyle/>
        <a:p>
          <a:endParaRPr lang="en-US" sz="1400"/>
        </a:p>
      </dgm:t>
    </dgm:pt>
    <dgm:pt modelId="{DBA5800C-6227-4B66-BFAD-D0C595C6E443}">
      <dgm:prSet custT="1"/>
      <dgm:spPr/>
      <dgm:t>
        <a:bodyPr/>
        <a:lstStyle/>
        <a:p>
          <a:pPr algn="l"/>
          <a:r>
            <a:rPr lang="tr-TR" sz="1400" dirty="0"/>
            <a:t>Aşağıdaki başvuru kriterlerine göre sonuçlar Çift Anadal-Yan Dal Komisyonu tarafından değerlendirilir:</a:t>
          </a:r>
          <a:endParaRPr lang="en-US" sz="1400" dirty="0"/>
        </a:p>
      </dgm:t>
    </dgm:pt>
    <dgm:pt modelId="{727CAE97-63A2-4169-B872-34BD7D726E7F}" type="parTrans" cxnId="{42EC3242-E2C1-493E-A382-110B03772B9F}">
      <dgm:prSet/>
      <dgm:spPr/>
      <dgm:t>
        <a:bodyPr/>
        <a:lstStyle/>
        <a:p>
          <a:endParaRPr lang="en-US" sz="1400"/>
        </a:p>
      </dgm:t>
    </dgm:pt>
    <dgm:pt modelId="{B4B778FA-725F-457C-9CE5-AA9DAA933EFE}" type="sibTrans" cxnId="{42EC3242-E2C1-493E-A382-110B03772B9F}">
      <dgm:prSet custT="1"/>
      <dgm:spPr/>
      <dgm:t>
        <a:bodyPr/>
        <a:lstStyle/>
        <a:p>
          <a:endParaRPr lang="en-US" sz="1400"/>
        </a:p>
      </dgm:t>
    </dgm:pt>
    <dgm:pt modelId="{34A8B83C-365B-4BA4-B8F2-3CC3C2D33EC4}">
      <dgm:prSet custT="1"/>
      <dgm:spPr/>
      <dgm:t>
        <a:bodyPr/>
        <a:lstStyle/>
        <a:p>
          <a:r>
            <a:rPr lang="tr-TR" sz="1400" dirty="0"/>
            <a:t>Başvurulan yarıyıla kadar olan </a:t>
          </a:r>
          <a:r>
            <a:rPr lang="tr-TR" sz="1400" b="1" dirty="0"/>
            <a:t>Anadalındaki </a:t>
          </a:r>
          <a:r>
            <a:rPr lang="tr-TR" sz="1400" dirty="0"/>
            <a:t>tüm derslerini almış ve başarmış olmak,</a:t>
          </a:r>
          <a:endParaRPr lang="en-US" sz="1400" dirty="0"/>
        </a:p>
      </dgm:t>
    </dgm:pt>
    <dgm:pt modelId="{24846936-BDD8-4F5B-B4A8-806B5B30F97F}" type="parTrans" cxnId="{5791D75D-726A-40BD-9479-8761CB6A88B4}">
      <dgm:prSet/>
      <dgm:spPr/>
      <dgm:t>
        <a:bodyPr/>
        <a:lstStyle/>
        <a:p>
          <a:endParaRPr lang="en-US" sz="1400"/>
        </a:p>
      </dgm:t>
    </dgm:pt>
    <dgm:pt modelId="{5BD011DD-9BD1-4F6D-BD2A-8F07689AB5AA}" type="sibTrans" cxnId="{5791D75D-726A-40BD-9479-8761CB6A88B4}">
      <dgm:prSet custT="1"/>
      <dgm:spPr/>
      <dgm:t>
        <a:bodyPr/>
        <a:lstStyle/>
        <a:p>
          <a:endParaRPr lang="en-US" sz="1400"/>
        </a:p>
      </dgm:t>
    </dgm:pt>
    <dgm:pt modelId="{F1C73614-0AFD-4F73-BB5F-908896B8CDC7}">
      <dgm:prSet custT="1"/>
      <dgm:spPr/>
      <dgm:t>
        <a:bodyPr/>
        <a:lstStyle/>
        <a:p>
          <a:r>
            <a:rPr lang="tr-TR" sz="1400" dirty="0"/>
            <a:t>GANO ≥ 3.00 ve Anadal programının ilgili sınıfında başarı sıralaması itibariyle ilk yüzde yirmi içerisinde </a:t>
          </a:r>
          <a:r>
            <a:rPr lang="tr-TR" sz="1400" dirty="0" smtClean="0"/>
            <a:t>bulunmak &amp; </a:t>
          </a:r>
          <a:endParaRPr lang="en-US" sz="1400" dirty="0"/>
        </a:p>
      </dgm:t>
    </dgm:pt>
    <dgm:pt modelId="{7C01C27B-29CC-4CA8-B8FA-65D0CD8AA177}" type="parTrans" cxnId="{4FF92408-DC6D-49D1-B9E6-632B9BEB5985}">
      <dgm:prSet/>
      <dgm:spPr/>
      <dgm:t>
        <a:bodyPr/>
        <a:lstStyle/>
        <a:p>
          <a:endParaRPr lang="en-US" sz="1400"/>
        </a:p>
      </dgm:t>
    </dgm:pt>
    <dgm:pt modelId="{CF5BA7FA-447D-4372-AEDC-579E435482B8}" type="sibTrans" cxnId="{4FF92408-DC6D-49D1-B9E6-632B9BEB5985}">
      <dgm:prSet custT="1"/>
      <dgm:spPr/>
      <dgm:t>
        <a:bodyPr/>
        <a:lstStyle/>
        <a:p>
          <a:endParaRPr lang="en-US" sz="1400"/>
        </a:p>
      </dgm:t>
    </dgm:pt>
    <dgm:pt modelId="{4796237F-0C25-4B01-8CC4-F6BE3FB8974A}">
      <dgm:prSet custT="1"/>
      <dgm:spPr/>
      <dgm:t>
        <a:bodyPr/>
        <a:lstStyle/>
        <a:p>
          <a:r>
            <a:rPr lang="tr-TR" sz="1400" dirty="0"/>
            <a:t>Başka bir ÇAP / </a:t>
          </a:r>
          <a:r>
            <a:rPr lang="tr-TR" sz="1400" dirty="0" err="1"/>
            <a:t>Yandal</a:t>
          </a:r>
          <a:r>
            <a:rPr lang="tr-TR" sz="1400" dirty="0"/>
            <a:t> programına kayıtlı olmamak &amp; Disiplin cezası almamış olmak </a:t>
          </a:r>
          <a:endParaRPr lang="en-US" sz="1400" dirty="0"/>
        </a:p>
      </dgm:t>
    </dgm:pt>
    <dgm:pt modelId="{B5C938CD-7022-46A8-8333-8313382FB13D}" type="parTrans" cxnId="{91607621-C1E9-48A4-A792-48AF633DFDEC}">
      <dgm:prSet/>
      <dgm:spPr/>
      <dgm:t>
        <a:bodyPr/>
        <a:lstStyle/>
        <a:p>
          <a:endParaRPr lang="en-US" sz="1400"/>
        </a:p>
      </dgm:t>
    </dgm:pt>
    <dgm:pt modelId="{7FA1892F-CE46-4727-B510-E38D87D7938E}" type="sibTrans" cxnId="{91607621-C1E9-48A4-A792-48AF633DFDEC}">
      <dgm:prSet/>
      <dgm:spPr/>
      <dgm:t>
        <a:bodyPr/>
        <a:lstStyle/>
        <a:p>
          <a:endParaRPr lang="en-US" sz="1400"/>
        </a:p>
      </dgm:t>
    </dgm:pt>
    <dgm:pt modelId="{EDCA4D51-EA22-41F6-B717-515864D85CD8}" type="pres">
      <dgm:prSet presAssocID="{F417F496-62D9-4972-931E-D0331A3194D5}" presName="outerComposite" presStyleCnt="0">
        <dgm:presLayoutVars>
          <dgm:chMax val="5"/>
          <dgm:dir/>
          <dgm:resizeHandles val="exact"/>
        </dgm:presLayoutVars>
      </dgm:prSet>
      <dgm:spPr/>
      <dgm:t>
        <a:bodyPr/>
        <a:lstStyle/>
        <a:p>
          <a:endParaRPr lang="tr-TR"/>
        </a:p>
      </dgm:t>
    </dgm:pt>
    <dgm:pt modelId="{584A4833-8FD5-4B50-9136-0C05B27ED3B7}" type="pres">
      <dgm:prSet presAssocID="{F417F496-62D9-4972-931E-D0331A3194D5}" presName="dummyMaxCanvas" presStyleCnt="0">
        <dgm:presLayoutVars/>
      </dgm:prSet>
      <dgm:spPr/>
    </dgm:pt>
    <dgm:pt modelId="{BD2141ED-C033-4228-A112-98757CEAB52E}" type="pres">
      <dgm:prSet presAssocID="{F417F496-62D9-4972-931E-D0331A3194D5}" presName="FiveNodes_1" presStyleLbl="node1" presStyleIdx="0" presStyleCnt="5" custScaleX="114993" custLinFactNeighborX="7744" custLinFactNeighborY="14">
        <dgm:presLayoutVars>
          <dgm:bulletEnabled val="1"/>
        </dgm:presLayoutVars>
      </dgm:prSet>
      <dgm:spPr/>
      <dgm:t>
        <a:bodyPr/>
        <a:lstStyle/>
        <a:p>
          <a:endParaRPr lang="tr-TR"/>
        </a:p>
      </dgm:t>
    </dgm:pt>
    <dgm:pt modelId="{241AEE4B-D4D1-404F-84AC-07CE99CA08AA}" type="pres">
      <dgm:prSet presAssocID="{F417F496-62D9-4972-931E-D0331A3194D5}" presName="FiveNodes_2" presStyleLbl="node1" presStyleIdx="1" presStyleCnt="5" custScaleX="112270" custLinFactNeighborX="1101" custLinFactNeighborY="-435">
        <dgm:presLayoutVars>
          <dgm:bulletEnabled val="1"/>
        </dgm:presLayoutVars>
      </dgm:prSet>
      <dgm:spPr/>
      <dgm:t>
        <a:bodyPr/>
        <a:lstStyle/>
        <a:p>
          <a:endParaRPr lang="tr-TR"/>
        </a:p>
      </dgm:t>
    </dgm:pt>
    <dgm:pt modelId="{AD2F84F0-888A-4796-9886-9B0F77D1E038}" type="pres">
      <dgm:prSet presAssocID="{F417F496-62D9-4972-931E-D0331A3194D5}" presName="FiveNodes_3" presStyleLbl="node1" presStyleIdx="2" presStyleCnt="5">
        <dgm:presLayoutVars>
          <dgm:bulletEnabled val="1"/>
        </dgm:presLayoutVars>
      </dgm:prSet>
      <dgm:spPr/>
      <dgm:t>
        <a:bodyPr/>
        <a:lstStyle/>
        <a:p>
          <a:endParaRPr lang="tr-TR"/>
        </a:p>
      </dgm:t>
    </dgm:pt>
    <dgm:pt modelId="{05C5F778-C008-44C8-AA94-891073063804}" type="pres">
      <dgm:prSet presAssocID="{F417F496-62D9-4972-931E-D0331A3194D5}" presName="FiveNodes_4" presStyleLbl="node1" presStyleIdx="3" presStyleCnt="5" custLinFactNeighborX="-6795" custLinFactNeighborY="1968">
        <dgm:presLayoutVars>
          <dgm:bulletEnabled val="1"/>
        </dgm:presLayoutVars>
      </dgm:prSet>
      <dgm:spPr/>
      <dgm:t>
        <a:bodyPr/>
        <a:lstStyle/>
        <a:p>
          <a:endParaRPr lang="tr-TR"/>
        </a:p>
      </dgm:t>
    </dgm:pt>
    <dgm:pt modelId="{F3057816-4431-4238-BBC5-1E2195824217}" type="pres">
      <dgm:prSet presAssocID="{F417F496-62D9-4972-931E-D0331A3194D5}" presName="FiveNodes_5" presStyleLbl="node1" presStyleIdx="4" presStyleCnt="5" custLinFactNeighborX="-14156" custLinFactNeighborY="-4278">
        <dgm:presLayoutVars>
          <dgm:bulletEnabled val="1"/>
        </dgm:presLayoutVars>
      </dgm:prSet>
      <dgm:spPr/>
      <dgm:t>
        <a:bodyPr/>
        <a:lstStyle/>
        <a:p>
          <a:endParaRPr lang="tr-TR"/>
        </a:p>
      </dgm:t>
    </dgm:pt>
    <dgm:pt modelId="{B63819E8-C80F-4A91-B738-8C432B353F13}" type="pres">
      <dgm:prSet presAssocID="{F417F496-62D9-4972-931E-D0331A3194D5}" presName="FiveConn_1-2" presStyleLbl="fgAccFollowNode1" presStyleIdx="0" presStyleCnt="4" custLinFactX="61228" custLinFactNeighborX="100000" custLinFactNeighborY="-13162">
        <dgm:presLayoutVars>
          <dgm:bulletEnabled val="1"/>
        </dgm:presLayoutVars>
      </dgm:prSet>
      <dgm:spPr/>
      <dgm:t>
        <a:bodyPr/>
        <a:lstStyle/>
        <a:p>
          <a:endParaRPr lang="tr-TR"/>
        </a:p>
      </dgm:t>
    </dgm:pt>
    <dgm:pt modelId="{EA208523-2B70-4989-8497-790ED868DC96}" type="pres">
      <dgm:prSet presAssocID="{F417F496-62D9-4972-931E-D0331A3194D5}" presName="FiveConn_2-3" presStyleLbl="fgAccFollowNode1" presStyleIdx="1" presStyleCnt="4" custLinFactNeighborX="87260" custLinFactNeighborY="10258">
        <dgm:presLayoutVars>
          <dgm:bulletEnabled val="1"/>
        </dgm:presLayoutVars>
      </dgm:prSet>
      <dgm:spPr/>
      <dgm:t>
        <a:bodyPr/>
        <a:lstStyle/>
        <a:p>
          <a:endParaRPr lang="tr-TR"/>
        </a:p>
      </dgm:t>
    </dgm:pt>
    <dgm:pt modelId="{EBC7A7E7-600E-4910-96FC-90097B22EA03}" type="pres">
      <dgm:prSet presAssocID="{F417F496-62D9-4972-931E-D0331A3194D5}" presName="FiveConn_3-4" presStyleLbl="fgAccFollowNode1" presStyleIdx="2" presStyleCnt="4">
        <dgm:presLayoutVars>
          <dgm:bulletEnabled val="1"/>
        </dgm:presLayoutVars>
      </dgm:prSet>
      <dgm:spPr/>
      <dgm:t>
        <a:bodyPr/>
        <a:lstStyle/>
        <a:p>
          <a:endParaRPr lang="tr-TR"/>
        </a:p>
      </dgm:t>
    </dgm:pt>
    <dgm:pt modelId="{2685C127-8958-4DB4-95A4-308BEC0D7DAC}" type="pres">
      <dgm:prSet presAssocID="{F417F496-62D9-4972-931E-D0331A3194D5}" presName="FiveConn_4-5" presStyleLbl="fgAccFollowNode1" presStyleIdx="3" presStyleCnt="4" custLinFactNeighborX="-78969" custLinFactNeighborY="-4664">
        <dgm:presLayoutVars>
          <dgm:bulletEnabled val="1"/>
        </dgm:presLayoutVars>
      </dgm:prSet>
      <dgm:spPr/>
      <dgm:t>
        <a:bodyPr/>
        <a:lstStyle/>
        <a:p>
          <a:endParaRPr lang="tr-TR"/>
        </a:p>
      </dgm:t>
    </dgm:pt>
    <dgm:pt modelId="{8EEBFE0A-21C6-4A21-93D2-47DEC76C7F50}" type="pres">
      <dgm:prSet presAssocID="{F417F496-62D9-4972-931E-D0331A3194D5}" presName="FiveNodes_1_text" presStyleLbl="node1" presStyleIdx="4" presStyleCnt="5">
        <dgm:presLayoutVars>
          <dgm:bulletEnabled val="1"/>
        </dgm:presLayoutVars>
      </dgm:prSet>
      <dgm:spPr/>
      <dgm:t>
        <a:bodyPr/>
        <a:lstStyle/>
        <a:p>
          <a:endParaRPr lang="tr-TR"/>
        </a:p>
      </dgm:t>
    </dgm:pt>
    <dgm:pt modelId="{03BDBEC4-38E7-4C7F-ACA0-C2E7E3D58F65}" type="pres">
      <dgm:prSet presAssocID="{F417F496-62D9-4972-931E-D0331A3194D5}" presName="FiveNodes_2_text" presStyleLbl="node1" presStyleIdx="4" presStyleCnt="5">
        <dgm:presLayoutVars>
          <dgm:bulletEnabled val="1"/>
        </dgm:presLayoutVars>
      </dgm:prSet>
      <dgm:spPr/>
      <dgm:t>
        <a:bodyPr/>
        <a:lstStyle/>
        <a:p>
          <a:endParaRPr lang="tr-TR"/>
        </a:p>
      </dgm:t>
    </dgm:pt>
    <dgm:pt modelId="{93856A90-906E-4ED0-96E0-46F61A5EF749}" type="pres">
      <dgm:prSet presAssocID="{F417F496-62D9-4972-931E-D0331A3194D5}" presName="FiveNodes_3_text" presStyleLbl="node1" presStyleIdx="4" presStyleCnt="5">
        <dgm:presLayoutVars>
          <dgm:bulletEnabled val="1"/>
        </dgm:presLayoutVars>
      </dgm:prSet>
      <dgm:spPr/>
      <dgm:t>
        <a:bodyPr/>
        <a:lstStyle/>
        <a:p>
          <a:endParaRPr lang="tr-TR"/>
        </a:p>
      </dgm:t>
    </dgm:pt>
    <dgm:pt modelId="{DB290AE5-617C-46CF-9807-7D1D2D56A61A}" type="pres">
      <dgm:prSet presAssocID="{F417F496-62D9-4972-931E-D0331A3194D5}" presName="FiveNodes_4_text" presStyleLbl="node1" presStyleIdx="4" presStyleCnt="5">
        <dgm:presLayoutVars>
          <dgm:bulletEnabled val="1"/>
        </dgm:presLayoutVars>
      </dgm:prSet>
      <dgm:spPr/>
      <dgm:t>
        <a:bodyPr/>
        <a:lstStyle/>
        <a:p>
          <a:endParaRPr lang="tr-TR"/>
        </a:p>
      </dgm:t>
    </dgm:pt>
    <dgm:pt modelId="{979411A2-4D03-49BB-9EF9-21B45FFD8E66}" type="pres">
      <dgm:prSet presAssocID="{F417F496-62D9-4972-931E-D0331A3194D5}" presName="FiveNodes_5_text" presStyleLbl="node1" presStyleIdx="4" presStyleCnt="5">
        <dgm:presLayoutVars>
          <dgm:bulletEnabled val="1"/>
        </dgm:presLayoutVars>
      </dgm:prSet>
      <dgm:spPr/>
      <dgm:t>
        <a:bodyPr/>
        <a:lstStyle/>
        <a:p>
          <a:endParaRPr lang="tr-TR"/>
        </a:p>
      </dgm:t>
    </dgm:pt>
  </dgm:ptLst>
  <dgm:cxnLst>
    <dgm:cxn modelId="{1DA2CC9C-B0B5-48CF-B7AF-CB15E93944CB}" type="presOf" srcId="{0B64262A-DD57-40C0-9F1B-C7BA34F7D55A}" destId="{8EEBFE0A-21C6-4A21-93D2-47DEC76C7F50}" srcOrd="1" destOrd="0" presId="urn:microsoft.com/office/officeart/2005/8/layout/vProcess5"/>
    <dgm:cxn modelId="{4CBB4AA8-62D3-4D57-97CF-985490BCDCB5}" type="presOf" srcId="{CF5BA7FA-447D-4372-AEDC-579E435482B8}" destId="{2685C127-8958-4DB4-95A4-308BEC0D7DAC}" srcOrd="0" destOrd="0" presId="urn:microsoft.com/office/officeart/2005/8/layout/vProcess5"/>
    <dgm:cxn modelId="{208EDA0C-253B-49BF-8F1B-EDB0801785DE}" type="presOf" srcId="{B4B778FA-725F-457C-9CE5-AA9DAA933EFE}" destId="{EA208523-2B70-4989-8497-790ED868DC96}" srcOrd="0" destOrd="0" presId="urn:microsoft.com/office/officeart/2005/8/layout/vProcess5"/>
    <dgm:cxn modelId="{E7934AE8-2F1B-4498-8322-7B59CC0E8540}" type="presOf" srcId="{4796237F-0C25-4B01-8CC4-F6BE3FB8974A}" destId="{979411A2-4D03-49BB-9EF9-21B45FFD8E66}" srcOrd="1" destOrd="0" presId="urn:microsoft.com/office/officeart/2005/8/layout/vProcess5"/>
    <dgm:cxn modelId="{0E5C7322-8D0C-419B-B5ED-5677636BE272}" type="presOf" srcId="{5BD011DD-9BD1-4F6D-BD2A-8F07689AB5AA}" destId="{EBC7A7E7-600E-4910-96FC-90097B22EA03}" srcOrd="0" destOrd="0" presId="urn:microsoft.com/office/officeart/2005/8/layout/vProcess5"/>
    <dgm:cxn modelId="{680FAD6F-1E18-406F-8577-EA5A6486DEED}" type="presOf" srcId="{34A8B83C-365B-4BA4-B8F2-3CC3C2D33EC4}" destId="{93856A90-906E-4ED0-96E0-46F61A5EF749}" srcOrd="1" destOrd="0" presId="urn:microsoft.com/office/officeart/2005/8/layout/vProcess5"/>
    <dgm:cxn modelId="{5791D75D-726A-40BD-9479-8761CB6A88B4}" srcId="{F417F496-62D9-4972-931E-D0331A3194D5}" destId="{34A8B83C-365B-4BA4-B8F2-3CC3C2D33EC4}" srcOrd="2" destOrd="0" parTransId="{24846936-BDD8-4F5B-B4A8-806B5B30F97F}" sibTransId="{5BD011DD-9BD1-4F6D-BD2A-8F07689AB5AA}"/>
    <dgm:cxn modelId="{189A0989-9852-4960-B7A0-C0E37CBCF4DA}" type="presOf" srcId="{34A8B83C-365B-4BA4-B8F2-3CC3C2D33EC4}" destId="{AD2F84F0-888A-4796-9886-9B0F77D1E038}" srcOrd="0" destOrd="0" presId="urn:microsoft.com/office/officeart/2005/8/layout/vProcess5"/>
    <dgm:cxn modelId="{2ED5D16D-390E-4A9F-A9AF-BE2CF9742A74}" type="presOf" srcId="{DBA5800C-6227-4B66-BFAD-D0C595C6E443}" destId="{241AEE4B-D4D1-404F-84AC-07CE99CA08AA}" srcOrd="0" destOrd="0" presId="urn:microsoft.com/office/officeart/2005/8/layout/vProcess5"/>
    <dgm:cxn modelId="{1A321DBA-07DF-43CC-85DA-2A227091C43D}" type="presOf" srcId="{F417F496-62D9-4972-931E-D0331A3194D5}" destId="{EDCA4D51-EA22-41F6-B717-515864D85CD8}" srcOrd="0" destOrd="0" presId="urn:microsoft.com/office/officeart/2005/8/layout/vProcess5"/>
    <dgm:cxn modelId="{F2FE267C-2DD1-4A50-B003-F7F9A131EE31}" type="presOf" srcId="{0B64262A-DD57-40C0-9F1B-C7BA34F7D55A}" destId="{BD2141ED-C033-4228-A112-98757CEAB52E}" srcOrd="0" destOrd="0" presId="urn:microsoft.com/office/officeart/2005/8/layout/vProcess5"/>
    <dgm:cxn modelId="{24E8B52A-87A5-4E61-9CAE-9F1D078C8EE1}" type="presOf" srcId="{F1C73614-0AFD-4F73-BB5F-908896B8CDC7}" destId="{DB290AE5-617C-46CF-9807-7D1D2D56A61A}" srcOrd="1" destOrd="0" presId="urn:microsoft.com/office/officeart/2005/8/layout/vProcess5"/>
    <dgm:cxn modelId="{B2493AA5-BDBE-47AF-925B-8E8EF219E7BD}" type="presOf" srcId="{DBA5800C-6227-4B66-BFAD-D0C595C6E443}" destId="{03BDBEC4-38E7-4C7F-ACA0-C2E7E3D58F65}" srcOrd="1" destOrd="0" presId="urn:microsoft.com/office/officeart/2005/8/layout/vProcess5"/>
    <dgm:cxn modelId="{42EC3242-E2C1-493E-A382-110B03772B9F}" srcId="{F417F496-62D9-4972-931E-D0331A3194D5}" destId="{DBA5800C-6227-4B66-BFAD-D0C595C6E443}" srcOrd="1" destOrd="0" parTransId="{727CAE97-63A2-4169-B872-34BD7D726E7F}" sibTransId="{B4B778FA-725F-457C-9CE5-AA9DAA933EFE}"/>
    <dgm:cxn modelId="{0F06ED6F-B6B4-425C-807B-F45A135AB1DA}" type="presOf" srcId="{4796237F-0C25-4B01-8CC4-F6BE3FB8974A}" destId="{F3057816-4431-4238-BBC5-1E2195824217}" srcOrd="0" destOrd="0" presId="urn:microsoft.com/office/officeart/2005/8/layout/vProcess5"/>
    <dgm:cxn modelId="{1244E11F-86BC-41BF-9760-FD4400EE849E}" type="presOf" srcId="{F1C73614-0AFD-4F73-BB5F-908896B8CDC7}" destId="{05C5F778-C008-44C8-AA94-891073063804}" srcOrd="0" destOrd="0" presId="urn:microsoft.com/office/officeart/2005/8/layout/vProcess5"/>
    <dgm:cxn modelId="{9395B62E-E7EC-4706-83E4-C83A9F7F7C36}" srcId="{F417F496-62D9-4972-931E-D0331A3194D5}" destId="{0B64262A-DD57-40C0-9F1B-C7BA34F7D55A}" srcOrd="0" destOrd="0" parTransId="{4BE879A8-AC6D-4416-996D-9207822BFD50}" sibTransId="{CAEECC21-A43B-48E3-90D0-2501208144ED}"/>
    <dgm:cxn modelId="{4B5C84AD-04E7-4CCF-B8AE-E3BC25AE748C}" type="presOf" srcId="{CAEECC21-A43B-48E3-90D0-2501208144ED}" destId="{B63819E8-C80F-4A91-B738-8C432B353F13}" srcOrd="0" destOrd="0" presId="urn:microsoft.com/office/officeart/2005/8/layout/vProcess5"/>
    <dgm:cxn modelId="{91607621-C1E9-48A4-A792-48AF633DFDEC}" srcId="{F417F496-62D9-4972-931E-D0331A3194D5}" destId="{4796237F-0C25-4B01-8CC4-F6BE3FB8974A}" srcOrd="4" destOrd="0" parTransId="{B5C938CD-7022-46A8-8333-8313382FB13D}" sibTransId="{7FA1892F-CE46-4727-B510-E38D87D7938E}"/>
    <dgm:cxn modelId="{4FF92408-DC6D-49D1-B9E6-632B9BEB5985}" srcId="{F417F496-62D9-4972-931E-D0331A3194D5}" destId="{F1C73614-0AFD-4F73-BB5F-908896B8CDC7}" srcOrd="3" destOrd="0" parTransId="{7C01C27B-29CC-4CA8-B8FA-65D0CD8AA177}" sibTransId="{CF5BA7FA-447D-4372-AEDC-579E435482B8}"/>
    <dgm:cxn modelId="{12FFDCDD-2EB2-4BB2-B250-707F6E79CC72}" type="presParOf" srcId="{EDCA4D51-EA22-41F6-B717-515864D85CD8}" destId="{584A4833-8FD5-4B50-9136-0C05B27ED3B7}" srcOrd="0" destOrd="0" presId="urn:microsoft.com/office/officeart/2005/8/layout/vProcess5"/>
    <dgm:cxn modelId="{D5CD1D21-98F1-4A40-B27C-4E91B414CE3E}" type="presParOf" srcId="{EDCA4D51-EA22-41F6-B717-515864D85CD8}" destId="{BD2141ED-C033-4228-A112-98757CEAB52E}" srcOrd="1" destOrd="0" presId="urn:microsoft.com/office/officeart/2005/8/layout/vProcess5"/>
    <dgm:cxn modelId="{1A81BA0E-1131-4018-B804-6FEC22A3A41C}" type="presParOf" srcId="{EDCA4D51-EA22-41F6-B717-515864D85CD8}" destId="{241AEE4B-D4D1-404F-84AC-07CE99CA08AA}" srcOrd="2" destOrd="0" presId="urn:microsoft.com/office/officeart/2005/8/layout/vProcess5"/>
    <dgm:cxn modelId="{769AD4B6-1DE2-440D-A2C7-B8B40381AB4D}" type="presParOf" srcId="{EDCA4D51-EA22-41F6-B717-515864D85CD8}" destId="{AD2F84F0-888A-4796-9886-9B0F77D1E038}" srcOrd="3" destOrd="0" presId="urn:microsoft.com/office/officeart/2005/8/layout/vProcess5"/>
    <dgm:cxn modelId="{D893994F-87F0-4792-A9C4-5122BD0220A2}" type="presParOf" srcId="{EDCA4D51-EA22-41F6-B717-515864D85CD8}" destId="{05C5F778-C008-44C8-AA94-891073063804}" srcOrd="4" destOrd="0" presId="urn:microsoft.com/office/officeart/2005/8/layout/vProcess5"/>
    <dgm:cxn modelId="{CE5395DA-A1A0-47EF-A38C-019B62D3C358}" type="presParOf" srcId="{EDCA4D51-EA22-41F6-B717-515864D85CD8}" destId="{F3057816-4431-4238-BBC5-1E2195824217}" srcOrd="5" destOrd="0" presId="urn:microsoft.com/office/officeart/2005/8/layout/vProcess5"/>
    <dgm:cxn modelId="{555D31E2-10F4-40E8-8A32-A9BDF1EF7973}" type="presParOf" srcId="{EDCA4D51-EA22-41F6-B717-515864D85CD8}" destId="{B63819E8-C80F-4A91-B738-8C432B353F13}" srcOrd="6" destOrd="0" presId="urn:microsoft.com/office/officeart/2005/8/layout/vProcess5"/>
    <dgm:cxn modelId="{E4708205-0178-4C76-BDBF-072BDE3ADE62}" type="presParOf" srcId="{EDCA4D51-EA22-41F6-B717-515864D85CD8}" destId="{EA208523-2B70-4989-8497-790ED868DC96}" srcOrd="7" destOrd="0" presId="urn:microsoft.com/office/officeart/2005/8/layout/vProcess5"/>
    <dgm:cxn modelId="{F89D1F10-0334-435D-8B9B-2440BBBF6AF0}" type="presParOf" srcId="{EDCA4D51-EA22-41F6-B717-515864D85CD8}" destId="{EBC7A7E7-600E-4910-96FC-90097B22EA03}" srcOrd="8" destOrd="0" presId="urn:microsoft.com/office/officeart/2005/8/layout/vProcess5"/>
    <dgm:cxn modelId="{91F55652-E620-46E9-8624-6803C1E61FD3}" type="presParOf" srcId="{EDCA4D51-EA22-41F6-B717-515864D85CD8}" destId="{2685C127-8958-4DB4-95A4-308BEC0D7DAC}" srcOrd="9" destOrd="0" presId="urn:microsoft.com/office/officeart/2005/8/layout/vProcess5"/>
    <dgm:cxn modelId="{3D261FA1-5E66-44E1-9F7F-CE6252E35E68}" type="presParOf" srcId="{EDCA4D51-EA22-41F6-B717-515864D85CD8}" destId="{8EEBFE0A-21C6-4A21-93D2-47DEC76C7F50}" srcOrd="10" destOrd="0" presId="urn:microsoft.com/office/officeart/2005/8/layout/vProcess5"/>
    <dgm:cxn modelId="{D6B2CF97-673C-453F-AED2-0A287607BADD}" type="presParOf" srcId="{EDCA4D51-EA22-41F6-B717-515864D85CD8}" destId="{03BDBEC4-38E7-4C7F-ACA0-C2E7E3D58F65}" srcOrd="11" destOrd="0" presId="urn:microsoft.com/office/officeart/2005/8/layout/vProcess5"/>
    <dgm:cxn modelId="{F3F1A69D-35F9-4D43-9AAC-B705203D6ED4}" type="presParOf" srcId="{EDCA4D51-EA22-41F6-B717-515864D85CD8}" destId="{93856A90-906E-4ED0-96E0-46F61A5EF749}" srcOrd="12" destOrd="0" presId="urn:microsoft.com/office/officeart/2005/8/layout/vProcess5"/>
    <dgm:cxn modelId="{5A864F19-E705-48BB-B933-AA2BDD6242C6}" type="presParOf" srcId="{EDCA4D51-EA22-41F6-B717-515864D85CD8}" destId="{DB290AE5-617C-46CF-9807-7D1D2D56A61A}" srcOrd="13" destOrd="0" presId="urn:microsoft.com/office/officeart/2005/8/layout/vProcess5"/>
    <dgm:cxn modelId="{FC7FBE37-F4C8-43FC-AFB9-AE586D5684E8}" type="presParOf" srcId="{EDCA4D51-EA22-41F6-B717-515864D85CD8}" destId="{979411A2-4D03-49BB-9EF9-21B45FFD8E6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AABB8B-EB97-4465-A662-E660188F5402}"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994D202E-367E-4076-8CB6-CDEBC2C85072}">
      <dgm:prSet custT="1"/>
      <dgm:spPr/>
      <dgm:t>
        <a:bodyPr/>
        <a:lstStyle/>
        <a:p>
          <a:r>
            <a:rPr lang="tr-TR" sz="1600" i="1" dirty="0">
              <a:latin typeface="Times New Roman" panose="02020603050405020304" pitchFamily="18" charset="0"/>
              <a:cs typeface="Times New Roman" panose="02020603050405020304" pitchFamily="18" charset="0"/>
            </a:rPr>
            <a:t>* İngiliz Dili ve Edebiyatı Çift Anadal Diploma veya </a:t>
          </a:r>
          <a:r>
            <a:rPr lang="tr-TR" sz="1600" i="1" dirty="0" err="1">
              <a:latin typeface="Times New Roman" panose="02020603050405020304" pitchFamily="18" charset="0"/>
              <a:cs typeface="Times New Roman" panose="02020603050405020304" pitchFamily="18" charset="0"/>
            </a:rPr>
            <a:t>Yandal</a:t>
          </a:r>
          <a:r>
            <a:rPr lang="tr-TR" sz="1600" i="1" dirty="0">
              <a:latin typeface="Times New Roman" panose="02020603050405020304" pitchFamily="18" charset="0"/>
              <a:cs typeface="Times New Roman" panose="02020603050405020304" pitchFamily="18" charset="0"/>
            </a:rPr>
            <a:t> Programına başvuracak öğrencinin ERÜ YDYO İngiliz Dili ve Edebiyatı Hazırlık Programı Yeterlilik (Muafiyet) Sınavlarından 1. ve 2. aşamalarının her birinden en az 70 alması veya sınavın yapıldığı tarihten itibaren üç yıl geçmemesi şartıyla belirtilen sınavlardan belirtilen puanları (YDS/YÖKDİL 70, TOEFL IBT 84, CAE B, CPE C, PTE AKADEMİK 71) aldığını gösteren belgeyi başvuru esnasında sunması gerekmektedir.</a:t>
          </a:r>
          <a:endParaRPr lang="en-US" sz="1600" dirty="0">
            <a:latin typeface="Times New Roman" panose="02020603050405020304" pitchFamily="18" charset="0"/>
            <a:cs typeface="Times New Roman" panose="02020603050405020304" pitchFamily="18" charset="0"/>
          </a:endParaRPr>
        </a:p>
      </dgm:t>
    </dgm:pt>
    <dgm:pt modelId="{86E1B24E-4BD1-4C71-971D-9E67B1FDC0EE}" type="parTrans" cxnId="{D741C006-0449-4226-B07F-84FC03A5CD11}">
      <dgm:prSet/>
      <dgm:spPr/>
      <dgm:t>
        <a:bodyPr/>
        <a:lstStyle/>
        <a:p>
          <a:endParaRPr lang="en-US"/>
        </a:p>
      </dgm:t>
    </dgm:pt>
    <dgm:pt modelId="{46A10ED6-E0BF-45F8-807E-01A7BD300830}" type="sibTrans" cxnId="{D741C006-0449-4226-B07F-84FC03A5CD11}">
      <dgm:prSet/>
      <dgm:spPr/>
      <dgm:t>
        <a:bodyPr/>
        <a:lstStyle/>
        <a:p>
          <a:endParaRPr lang="en-US"/>
        </a:p>
      </dgm:t>
    </dgm:pt>
    <dgm:pt modelId="{29C2450C-4421-4BB2-BE33-0877228C2AFA}">
      <dgm:prSet custT="1"/>
      <dgm:spPr/>
      <dgm:t>
        <a:bodyPr/>
        <a:lstStyle/>
        <a:p>
          <a:r>
            <a:rPr lang="tr-TR" sz="1600" i="1" dirty="0">
              <a:latin typeface="Times New Roman" panose="02020603050405020304" pitchFamily="18" charset="0"/>
              <a:cs typeface="Times New Roman" panose="02020603050405020304" pitchFamily="18" charset="0"/>
            </a:rPr>
            <a:t>** Rus Dili ve Edebiyatı Çift Anadal Diploma veya </a:t>
          </a:r>
          <a:r>
            <a:rPr lang="tr-TR" sz="1600" i="1" dirty="0" err="1">
              <a:latin typeface="Times New Roman" panose="02020603050405020304" pitchFamily="18" charset="0"/>
              <a:cs typeface="Times New Roman" panose="02020603050405020304" pitchFamily="18" charset="0"/>
            </a:rPr>
            <a:t>Yandal</a:t>
          </a:r>
          <a:r>
            <a:rPr lang="tr-TR" sz="1600" i="1" dirty="0">
              <a:latin typeface="Times New Roman" panose="02020603050405020304" pitchFamily="18" charset="0"/>
              <a:cs typeface="Times New Roman" panose="02020603050405020304" pitchFamily="18" charset="0"/>
            </a:rPr>
            <a:t> Programına başvuracak öğrencinin ERÜ YDYO Rus Dili ve Edebiyatı Hazırlık Programı Yeterlilik (Muafiyet) Sınavlarının I. Aşama ve II. </a:t>
          </a:r>
          <a:r>
            <a:rPr lang="tr-TR" sz="1600" i="1" dirty="0" err="1">
              <a:latin typeface="Times New Roman" panose="02020603050405020304" pitchFamily="18" charset="0"/>
              <a:cs typeface="Times New Roman" panose="02020603050405020304" pitchFamily="18" charset="0"/>
            </a:rPr>
            <a:t>Aşama’sının</a:t>
          </a:r>
          <a:r>
            <a:rPr lang="tr-TR" sz="1600" i="1" dirty="0">
              <a:latin typeface="Times New Roman" panose="02020603050405020304" pitchFamily="18" charset="0"/>
              <a:cs typeface="Times New Roman" panose="02020603050405020304" pitchFamily="18" charset="0"/>
            </a:rPr>
            <a:t> her birinden en az 70 veya sınavın yapıldığı tarihten itibaren üç yıl geçerli olmak şartıyla YDS </a:t>
          </a:r>
          <a:r>
            <a:rPr lang="tr-TR" sz="1600" i="1" dirty="0" err="1">
              <a:latin typeface="Times New Roman" panose="02020603050405020304" pitchFamily="18" charset="0"/>
              <a:cs typeface="Times New Roman" panose="02020603050405020304" pitchFamily="18" charset="0"/>
            </a:rPr>
            <a:t>Rusça’dan</a:t>
          </a:r>
          <a:r>
            <a:rPr lang="tr-TR" sz="1600" i="1" dirty="0">
              <a:latin typeface="Times New Roman" panose="02020603050405020304" pitchFamily="18" charset="0"/>
              <a:cs typeface="Times New Roman" panose="02020603050405020304" pitchFamily="18" charset="0"/>
            </a:rPr>
            <a:t> en az 65/</a:t>
          </a:r>
          <a:r>
            <a:rPr lang="tr-TR" sz="1600" i="1" dirty="0" err="1">
              <a:latin typeface="Times New Roman" panose="02020603050405020304" pitchFamily="18" charset="0"/>
              <a:cs typeface="Times New Roman" panose="02020603050405020304" pitchFamily="18" charset="0"/>
            </a:rPr>
            <a:t>TORFL’dan</a:t>
          </a:r>
          <a:r>
            <a:rPr lang="tr-TR" sz="1600" i="1" dirty="0">
              <a:latin typeface="Times New Roman" panose="02020603050405020304" pitchFamily="18" charset="0"/>
              <a:cs typeface="Times New Roman" panose="02020603050405020304" pitchFamily="18" charset="0"/>
            </a:rPr>
            <a:t> en az 75-83 (Level 3) puan aldığını gösteren belgeyi başvuru arasında sunması gerekmektedir.</a:t>
          </a:r>
          <a:endParaRPr lang="en-US" sz="1600" dirty="0">
            <a:latin typeface="Times New Roman" panose="02020603050405020304" pitchFamily="18" charset="0"/>
            <a:cs typeface="Times New Roman" panose="02020603050405020304" pitchFamily="18" charset="0"/>
          </a:endParaRPr>
        </a:p>
      </dgm:t>
    </dgm:pt>
    <dgm:pt modelId="{F8A9F8AF-FA83-4138-B7FA-70E8B1ED65DE}" type="parTrans" cxnId="{835157CD-0E22-4D4E-8A9C-E2654B352FD4}">
      <dgm:prSet/>
      <dgm:spPr/>
      <dgm:t>
        <a:bodyPr/>
        <a:lstStyle/>
        <a:p>
          <a:endParaRPr lang="en-US"/>
        </a:p>
      </dgm:t>
    </dgm:pt>
    <dgm:pt modelId="{27733C77-A5D1-4F84-99EF-50B4BEE1FB3A}" type="sibTrans" cxnId="{835157CD-0E22-4D4E-8A9C-E2654B352FD4}">
      <dgm:prSet/>
      <dgm:spPr/>
      <dgm:t>
        <a:bodyPr/>
        <a:lstStyle/>
        <a:p>
          <a:endParaRPr lang="en-US"/>
        </a:p>
      </dgm:t>
    </dgm:pt>
    <dgm:pt modelId="{44E713E5-6E36-4711-8093-8DADF2C1BCB0}" type="pres">
      <dgm:prSet presAssocID="{A2AABB8B-EB97-4465-A662-E660188F5402}" presName="root" presStyleCnt="0">
        <dgm:presLayoutVars>
          <dgm:dir/>
          <dgm:resizeHandles val="exact"/>
        </dgm:presLayoutVars>
      </dgm:prSet>
      <dgm:spPr/>
      <dgm:t>
        <a:bodyPr/>
        <a:lstStyle/>
        <a:p>
          <a:endParaRPr lang="tr-TR"/>
        </a:p>
      </dgm:t>
    </dgm:pt>
    <dgm:pt modelId="{3F5CDD3C-A7AD-46E6-AFF9-70A58B843C8D}" type="pres">
      <dgm:prSet presAssocID="{994D202E-367E-4076-8CB6-CDEBC2C85072}" presName="compNode" presStyleCnt="0"/>
      <dgm:spPr/>
    </dgm:pt>
    <dgm:pt modelId="{4AEF48F0-B9FF-4712-8E55-F666DAC0BF83}" type="pres">
      <dgm:prSet presAssocID="{994D202E-367E-4076-8CB6-CDEBC2C85072}" presName="iconRect" presStyleLbl="node1" presStyleIdx="0" presStyleCnt="2"/>
      <dgm:spPr>
        <a:blipFill rotWithShape="1">
          <a:blip xmlns:r="http://schemas.openxmlformats.org/officeDocument/2006/relationships" r:embed="rId1"/>
          <a:srcRect/>
          <a:stretch>
            <a:fillRect l="-40000" r="-40000"/>
          </a:stretch>
        </a:blipFill>
        <a:ln>
          <a:noFill/>
        </a:ln>
      </dgm:spPr>
    </dgm:pt>
    <dgm:pt modelId="{A7D85B62-8597-4400-9C08-523ADC1B5C0D}" type="pres">
      <dgm:prSet presAssocID="{994D202E-367E-4076-8CB6-CDEBC2C85072}" presName="spaceRect" presStyleCnt="0"/>
      <dgm:spPr/>
    </dgm:pt>
    <dgm:pt modelId="{F7C6FAC5-81C8-4B87-A747-207B990CC371}" type="pres">
      <dgm:prSet presAssocID="{994D202E-367E-4076-8CB6-CDEBC2C85072}" presName="textRect" presStyleLbl="revTx" presStyleIdx="0" presStyleCnt="2">
        <dgm:presLayoutVars>
          <dgm:chMax val="1"/>
          <dgm:chPref val="1"/>
        </dgm:presLayoutVars>
      </dgm:prSet>
      <dgm:spPr/>
      <dgm:t>
        <a:bodyPr/>
        <a:lstStyle/>
        <a:p>
          <a:endParaRPr lang="tr-TR"/>
        </a:p>
      </dgm:t>
    </dgm:pt>
    <dgm:pt modelId="{906D3D97-9372-4601-9E01-BAE17988CBEE}" type="pres">
      <dgm:prSet presAssocID="{46A10ED6-E0BF-45F8-807E-01A7BD300830}" presName="sibTrans" presStyleCnt="0"/>
      <dgm:spPr/>
    </dgm:pt>
    <dgm:pt modelId="{CDB7F7C4-10C0-4746-A602-56D3F7087F87}" type="pres">
      <dgm:prSet presAssocID="{29C2450C-4421-4BB2-BE33-0877228C2AFA}" presName="compNode" presStyleCnt="0"/>
      <dgm:spPr/>
    </dgm:pt>
    <dgm:pt modelId="{FDECA35E-C19D-470A-A143-F3D8BBAA8CA1}" type="pres">
      <dgm:prSet presAssocID="{29C2450C-4421-4BB2-BE33-0877228C2AFA}" presName="iconRect" presStyleLbl="node1" presStyleIdx="1" presStyleCnt="2"/>
      <dgm:spPr>
        <a:blipFill rotWithShape="1">
          <a:blip xmlns:r="http://schemas.openxmlformats.org/officeDocument/2006/relationships" r:embed="rId2"/>
          <a:srcRect/>
          <a:stretch>
            <a:fillRect l="-40000" r="-40000"/>
          </a:stretch>
        </a:blipFill>
        <a:ln>
          <a:noFill/>
        </a:ln>
      </dgm:spPr>
    </dgm:pt>
    <dgm:pt modelId="{C928E630-C1C6-4C7B-8CC9-DA24C0C28877}" type="pres">
      <dgm:prSet presAssocID="{29C2450C-4421-4BB2-BE33-0877228C2AFA}" presName="spaceRect" presStyleCnt="0"/>
      <dgm:spPr/>
    </dgm:pt>
    <dgm:pt modelId="{D6FE748B-E630-4550-8281-D13E829A3C1B}" type="pres">
      <dgm:prSet presAssocID="{29C2450C-4421-4BB2-BE33-0877228C2AFA}" presName="textRect" presStyleLbl="revTx" presStyleIdx="1" presStyleCnt="2">
        <dgm:presLayoutVars>
          <dgm:chMax val="1"/>
          <dgm:chPref val="1"/>
        </dgm:presLayoutVars>
      </dgm:prSet>
      <dgm:spPr/>
      <dgm:t>
        <a:bodyPr/>
        <a:lstStyle/>
        <a:p>
          <a:endParaRPr lang="tr-TR"/>
        </a:p>
      </dgm:t>
    </dgm:pt>
  </dgm:ptLst>
  <dgm:cxnLst>
    <dgm:cxn modelId="{A53DB58D-1CEE-4722-AB61-7CED0A5281D5}" type="presOf" srcId="{A2AABB8B-EB97-4465-A662-E660188F5402}" destId="{44E713E5-6E36-4711-8093-8DADF2C1BCB0}" srcOrd="0" destOrd="0" presId="urn:microsoft.com/office/officeart/2018/2/layout/IconLabelList"/>
    <dgm:cxn modelId="{F113B196-572D-41A1-AECF-634414A3144B}" type="presOf" srcId="{29C2450C-4421-4BB2-BE33-0877228C2AFA}" destId="{D6FE748B-E630-4550-8281-D13E829A3C1B}" srcOrd="0" destOrd="0" presId="urn:microsoft.com/office/officeart/2018/2/layout/IconLabelList"/>
    <dgm:cxn modelId="{835157CD-0E22-4D4E-8A9C-E2654B352FD4}" srcId="{A2AABB8B-EB97-4465-A662-E660188F5402}" destId="{29C2450C-4421-4BB2-BE33-0877228C2AFA}" srcOrd="1" destOrd="0" parTransId="{F8A9F8AF-FA83-4138-B7FA-70E8B1ED65DE}" sibTransId="{27733C77-A5D1-4F84-99EF-50B4BEE1FB3A}"/>
    <dgm:cxn modelId="{D741C006-0449-4226-B07F-84FC03A5CD11}" srcId="{A2AABB8B-EB97-4465-A662-E660188F5402}" destId="{994D202E-367E-4076-8CB6-CDEBC2C85072}" srcOrd="0" destOrd="0" parTransId="{86E1B24E-4BD1-4C71-971D-9E67B1FDC0EE}" sibTransId="{46A10ED6-E0BF-45F8-807E-01A7BD300830}"/>
    <dgm:cxn modelId="{ECA5004C-2D8E-461B-9AF1-EAAC7ABC7556}" type="presOf" srcId="{994D202E-367E-4076-8CB6-CDEBC2C85072}" destId="{F7C6FAC5-81C8-4B87-A747-207B990CC371}" srcOrd="0" destOrd="0" presId="urn:microsoft.com/office/officeart/2018/2/layout/IconLabelList"/>
    <dgm:cxn modelId="{6885666B-1D3D-406C-B428-0F2FDE09A41E}" type="presParOf" srcId="{44E713E5-6E36-4711-8093-8DADF2C1BCB0}" destId="{3F5CDD3C-A7AD-46E6-AFF9-70A58B843C8D}" srcOrd="0" destOrd="0" presId="urn:microsoft.com/office/officeart/2018/2/layout/IconLabelList"/>
    <dgm:cxn modelId="{97F100DF-40AB-4E6F-B648-5F9E01A7643A}" type="presParOf" srcId="{3F5CDD3C-A7AD-46E6-AFF9-70A58B843C8D}" destId="{4AEF48F0-B9FF-4712-8E55-F666DAC0BF83}" srcOrd="0" destOrd="0" presId="urn:microsoft.com/office/officeart/2018/2/layout/IconLabelList"/>
    <dgm:cxn modelId="{A800F821-82F6-4774-B964-049DADF4214C}" type="presParOf" srcId="{3F5CDD3C-A7AD-46E6-AFF9-70A58B843C8D}" destId="{A7D85B62-8597-4400-9C08-523ADC1B5C0D}" srcOrd="1" destOrd="0" presId="urn:microsoft.com/office/officeart/2018/2/layout/IconLabelList"/>
    <dgm:cxn modelId="{99687AEA-9301-4297-B8FF-12CB89B7291E}" type="presParOf" srcId="{3F5CDD3C-A7AD-46E6-AFF9-70A58B843C8D}" destId="{F7C6FAC5-81C8-4B87-A747-207B990CC371}" srcOrd="2" destOrd="0" presId="urn:microsoft.com/office/officeart/2018/2/layout/IconLabelList"/>
    <dgm:cxn modelId="{D3F8FD27-0D06-4FE6-BA67-8B4DF5E79BED}" type="presParOf" srcId="{44E713E5-6E36-4711-8093-8DADF2C1BCB0}" destId="{906D3D97-9372-4601-9E01-BAE17988CBEE}" srcOrd="1" destOrd="0" presId="urn:microsoft.com/office/officeart/2018/2/layout/IconLabelList"/>
    <dgm:cxn modelId="{677FC54C-CF32-4FAA-8993-768B441FEB79}" type="presParOf" srcId="{44E713E5-6E36-4711-8093-8DADF2C1BCB0}" destId="{CDB7F7C4-10C0-4746-A602-56D3F7087F87}" srcOrd="2" destOrd="0" presId="urn:microsoft.com/office/officeart/2018/2/layout/IconLabelList"/>
    <dgm:cxn modelId="{BE99F8C9-9FD7-4A58-A185-7D20A0D26C57}" type="presParOf" srcId="{CDB7F7C4-10C0-4746-A602-56D3F7087F87}" destId="{FDECA35E-C19D-470A-A143-F3D8BBAA8CA1}" srcOrd="0" destOrd="0" presId="urn:microsoft.com/office/officeart/2018/2/layout/IconLabelList"/>
    <dgm:cxn modelId="{4A768133-C2C0-4593-B54A-B31AC8649C34}" type="presParOf" srcId="{CDB7F7C4-10C0-4746-A602-56D3F7087F87}" destId="{C928E630-C1C6-4C7B-8CC9-DA24C0C28877}" srcOrd="1" destOrd="0" presId="urn:microsoft.com/office/officeart/2018/2/layout/IconLabelList"/>
    <dgm:cxn modelId="{153837E4-D2A0-40DE-BAA4-CF9CB49F5803}" type="presParOf" srcId="{CDB7F7C4-10C0-4746-A602-56D3F7087F87}" destId="{D6FE748B-E630-4550-8281-D13E829A3C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1F7D3D-F4A6-42AF-9211-A6930C30644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8EFB0BFE-F713-4CBA-9C6A-99812D79B86A}">
      <dgm:prSet/>
      <dgm:spPr/>
      <dgm:t>
        <a:bodyPr/>
        <a:lstStyle/>
        <a:p>
          <a:r>
            <a:rPr lang="tr-TR" dirty="0"/>
            <a:t>Öğrencinin Çift Anadal Diploma programından mezun olabilmesi için; </a:t>
          </a:r>
        </a:p>
        <a:p>
          <a:r>
            <a:rPr lang="tr-TR" dirty="0"/>
            <a:t>Birinci Anadalından mezuniyet hakkı elde etmesi gerekir.</a:t>
          </a:r>
          <a:endParaRPr lang="en-US" dirty="0"/>
        </a:p>
      </dgm:t>
    </dgm:pt>
    <dgm:pt modelId="{EBC5851F-CDB2-46B8-B0F0-43F310054005}" type="parTrans" cxnId="{12BC501A-1033-450A-88F2-3EDC2FEFFEB0}">
      <dgm:prSet/>
      <dgm:spPr/>
      <dgm:t>
        <a:bodyPr/>
        <a:lstStyle/>
        <a:p>
          <a:endParaRPr lang="en-US"/>
        </a:p>
      </dgm:t>
    </dgm:pt>
    <dgm:pt modelId="{224CB376-C598-4194-A3C8-2113101409BF}" type="sibTrans" cxnId="{12BC501A-1033-450A-88F2-3EDC2FEFFEB0}">
      <dgm:prSet/>
      <dgm:spPr/>
      <dgm:t>
        <a:bodyPr/>
        <a:lstStyle/>
        <a:p>
          <a:endParaRPr lang="en-US"/>
        </a:p>
      </dgm:t>
    </dgm:pt>
    <dgm:pt modelId="{4867336C-41F6-477B-81A5-6334CA61FE9E}">
      <dgm:prSet/>
      <dgm:spPr/>
      <dgm:t>
        <a:bodyPr/>
        <a:lstStyle/>
        <a:p>
          <a:r>
            <a:rPr lang="tr-TR" dirty="0"/>
            <a:t>Anadal </a:t>
          </a:r>
          <a:r>
            <a:rPr lang="tr-TR" dirty="0" err="1"/>
            <a:t>GANO’su</a:t>
          </a:r>
          <a:r>
            <a:rPr lang="tr-TR" dirty="0"/>
            <a:t> bir defaya mahsus 2.50’a kadar düşebilir.</a:t>
          </a:r>
          <a:endParaRPr lang="en-US" dirty="0"/>
        </a:p>
      </dgm:t>
    </dgm:pt>
    <dgm:pt modelId="{C0EAC3AA-DF7E-4912-833F-FBA03B2137C5}" type="parTrans" cxnId="{9F5EB3CB-46A4-48AF-B136-F0A134D27F69}">
      <dgm:prSet/>
      <dgm:spPr/>
      <dgm:t>
        <a:bodyPr/>
        <a:lstStyle/>
        <a:p>
          <a:endParaRPr lang="en-US"/>
        </a:p>
      </dgm:t>
    </dgm:pt>
    <dgm:pt modelId="{DC3841F7-6AEE-4438-81ED-FFB996662551}" type="sibTrans" cxnId="{9F5EB3CB-46A4-48AF-B136-F0A134D27F69}">
      <dgm:prSet/>
      <dgm:spPr/>
      <dgm:t>
        <a:bodyPr/>
        <a:lstStyle/>
        <a:p>
          <a:endParaRPr lang="en-US"/>
        </a:p>
      </dgm:t>
    </dgm:pt>
    <dgm:pt modelId="{D328BAB4-BEB0-4489-82A3-EB5D5CACACF4}">
      <dgm:prSet/>
      <dgm:spPr/>
      <dgm:t>
        <a:bodyPr/>
        <a:lstStyle/>
        <a:p>
          <a:r>
            <a:rPr lang="tr-TR" dirty="0"/>
            <a:t>Anadal </a:t>
          </a:r>
          <a:r>
            <a:rPr lang="tr-TR" dirty="0" err="1"/>
            <a:t>GANO’su</a:t>
          </a:r>
          <a:r>
            <a:rPr lang="tr-TR" dirty="0"/>
            <a:t> ikinci kez 2.50’nin altına düşen öğrencinin Çift Anadal Diploma programından kaydı silinir.</a:t>
          </a:r>
          <a:endParaRPr lang="en-US" dirty="0"/>
        </a:p>
      </dgm:t>
    </dgm:pt>
    <dgm:pt modelId="{5A3CEB11-BC38-404E-8E6A-A4CC783597B9}" type="parTrans" cxnId="{28E8EF10-08B7-467E-A59D-216CE1519898}">
      <dgm:prSet/>
      <dgm:spPr/>
      <dgm:t>
        <a:bodyPr/>
        <a:lstStyle/>
        <a:p>
          <a:endParaRPr lang="en-US"/>
        </a:p>
      </dgm:t>
    </dgm:pt>
    <dgm:pt modelId="{E0DE7727-F3E7-43D4-8AAC-A3ABE90715DA}" type="sibTrans" cxnId="{28E8EF10-08B7-467E-A59D-216CE1519898}">
      <dgm:prSet/>
      <dgm:spPr/>
      <dgm:t>
        <a:bodyPr/>
        <a:lstStyle/>
        <a:p>
          <a:endParaRPr lang="en-US"/>
        </a:p>
      </dgm:t>
    </dgm:pt>
    <dgm:pt modelId="{C6CB388B-8968-4076-947E-9C90908F59AB}">
      <dgm:prSet/>
      <dgm:spPr/>
      <dgm:t>
        <a:bodyPr/>
        <a:lstStyle/>
        <a:p>
          <a:r>
            <a:rPr lang="tr-TR" dirty="0"/>
            <a:t>Öğrenci öncelikli olarak Anadalından mezuniyet hakkı elde etmeli, ayrıca Çift Anadal Diploma programını en az GANO ≥ 2.00 ile tamamlamalıdır.</a:t>
          </a:r>
          <a:endParaRPr lang="en-US" dirty="0"/>
        </a:p>
      </dgm:t>
    </dgm:pt>
    <dgm:pt modelId="{755E1280-C200-4AEB-ACCA-844645A893BE}" type="parTrans" cxnId="{BECFA2BB-E066-437B-823D-B897714A8651}">
      <dgm:prSet/>
      <dgm:spPr/>
      <dgm:t>
        <a:bodyPr/>
        <a:lstStyle/>
        <a:p>
          <a:endParaRPr lang="en-US"/>
        </a:p>
      </dgm:t>
    </dgm:pt>
    <dgm:pt modelId="{B82888C6-463E-4932-B1CD-23EB7455F8A4}" type="sibTrans" cxnId="{BECFA2BB-E066-437B-823D-B897714A8651}">
      <dgm:prSet/>
      <dgm:spPr/>
      <dgm:t>
        <a:bodyPr/>
        <a:lstStyle/>
        <a:p>
          <a:endParaRPr lang="en-US"/>
        </a:p>
      </dgm:t>
    </dgm:pt>
    <dgm:pt modelId="{A7D860D6-FE96-4824-8666-B75CA3EEA7E2}" type="pres">
      <dgm:prSet presAssocID="{931F7D3D-F4A6-42AF-9211-A6930C30644E}" presName="matrix" presStyleCnt="0">
        <dgm:presLayoutVars>
          <dgm:chMax val="1"/>
          <dgm:dir/>
          <dgm:resizeHandles val="exact"/>
        </dgm:presLayoutVars>
      </dgm:prSet>
      <dgm:spPr/>
      <dgm:t>
        <a:bodyPr/>
        <a:lstStyle/>
        <a:p>
          <a:endParaRPr lang="tr-TR"/>
        </a:p>
      </dgm:t>
    </dgm:pt>
    <dgm:pt modelId="{4FFA9116-D167-4684-BE49-6B8320825C1A}" type="pres">
      <dgm:prSet presAssocID="{931F7D3D-F4A6-42AF-9211-A6930C30644E}" presName="diamond" presStyleLbl="bgShp" presStyleIdx="0" presStyleCnt="1"/>
      <dgm:spPr/>
    </dgm:pt>
    <dgm:pt modelId="{6E81723F-BAED-4125-8BBB-6F9583242516}" type="pres">
      <dgm:prSet presAssocID="{931F7D3D-F4A6-42AF-9211-A6930C30644E}" presName="quad1" presStyleLbl="node1" presStyleIdx="0" presStyleCnt="4">
        <dgm:presLayoutVars>
          <dgm:chMax val="0"/>
          <dgm:chPref val="0"/>
          <dgm:bulletEnabled val="1"/>
        </dgm:presLayoutVars>
      </dgm:prSet>
      <dgm:spPr/>
      <dgm:t>
        <a:bodyPr/>
        <a:lstStyle/>
        <a:p>
          <a:endParaRPr lang="tr-TR"/>
        </a:p>
      </dgm:t>
    </dgm:pt>
    <dgm:pt modelId="{C06C0762-BE40-40E2-9FF8-AE5B2F311C66}" type="pres">
      <dgm:prSet presAssocID="{931F7D3D-F4A6-42AF-9211-A6930C30644E}" presName="quad2" presStyleLbl="node1" presStyleIdx="1" presStyleCnt="4">
        <dgm:presLayoutVars>
          <dgm:chMax val="0"/>
          <dgm:chPref val="0"/>
          <dgm:bulletEnabled val="1"/>
        </dgm:presLayoutVars>
      </dgm:prSet>
      <dgm:spPr/>
      <dgm:t>
        <a:bodyPr/>
        <a:lstStyle/>
        <a:p>
          <a:endParaRPr lang="tr-TR"/>
        </a:p>
      </dgm:t>
    </dgm:pt>
    <dgm:pt modelId="{32643C9C-7C6F-4D6A-95B9-3E21E119974A}" type="pres">
      <dgm:prSet presAssocID="{931F7D3D-F4A6-42AF-9211-A6930C30644E}" presName="quad3" presStyleLbl="node1" presStyleIdx="2" presStyleCnt="4">
        <dgm:presLayoutVars>
          <dgm:chMax val="0"/>
          <dgm:chPref val="0"/>
          <dgm:bulletEnabled val="1"/>
        </dgm:presLayoutVars>
      </dgm:prSet>
      <dgm:spPr/>
      <dgm:t>
        <a:bodyPr/>
        <a:lstStyle/>
        <a:p>
          <a:endParaRPr lang="tr-TR"/>
        </a:p>
      </dgm:t>
    </dgm:pt>
    <dgm:pt modelId="{1D320286-D4C7-437B-A15E-E7075EA79CBE}" type="pres">
      <dgm:prSet presAssocID="{931F7D3D-F4A6-42AF-9211-A6930C30644E}" presName="quad4" presStyleLbl="node1" presStyleIdx="3" presStyleCnt="4">
        <dgm:presLayoutVars>
          <dgm:chMax val="0"/>
          <dgm:chPref val="0"/>
          <dgm:bulletEnabled val="1"/>
        </dgm:presLayoutVars>
      </dgm:prSet>
      <dgm:spPr/>
      <dgm:t>
        <a:bodyPr/>
        <a:lstStyle/>
        <a:p>
          <a:endParaRPr lang="tr-TR"/>
        </a:p>
      </dgm:t>
    </dgm:pt>
  </dgm:ptLst>
  <dgm:cxnLst>
    <dgm:cxn modelId="{BECFA2BB-E066-437B-823D-B897714A8651}" srcId="{931F7D3D-F4A6-42AF-9211-A6930C30644E}" destId="{C6CB388B-8968-4076-947E-9C90908F59AB}" srcOrd="3" destOrd="0" parTransId="{755E1280-C200-4AEB-ACCA-844645A893BE}" sibTransId="{B82888C6-463E-4932-B1CD-23EB7455F8A4}"/>
    <dgm:cxn modelId="{2CE145A5-3693-4965-B95D-433033A467DD}" type="presOf" srcId="{C6CB388B-8968-4076-947E-9C90908F59AB}" destId="{1D320286-D4C7-437B-A15E-E7075EA79CBE}" srcOrd="0" destOrd="0" presId="urn:microsoft.com/office/officeart/2005/8/layout/matrix3"/>
    <dgm:cxn modelId="{14C70DEC-1E84-4B8E-8C3A-252C8F9387CF}" type="presOf" srcId="{4867336C-41F6-477B-81A5-6334CA61FE9E}" destId="{C06C0762-BE40-40E2-9FF8-AE5B2F311C66}" srcOrd="0" destOrd="0" presId="urn:microsoft.com/office/officeart/2005/8/layout/matrix3"/>
    <dgm:cxn modelId="{69C6BC88-6DE8-47FB-A453-60FEA62BA610}" type="presOf" srcId="{931F7D3D-F4A6-42AF-9211-A6930C30644E}" destId="{A7D860D6-FE96-4824-8666-B75CA3EEA7E2}" srcOrd="0" destOrd="0" presId="urn:microsoft.com/office/officeart/2005/8/layout/matrix3"/>
    <dgm:cxn modelId="{B929E4C7-67D8-4346-814C-A46C78638EA0}" type="presOf" srcId="{8EFB0BFE-F713-4CBA-9C6A-99812D79B86A}" destId="{6E81723F-BAED-4125-8BBB-6F9583242516}" srcOrd="0" destOrd="0" presId="urn:microsoft.com/office/officeart/2005/8/layout/matrix3"/>
    <dgm:cxn modelId="{12BC501A-1033-450A-88F2-3EDC2FEFFEB0}" srcId="{931F7D3D-F4A6-42AF-9211-A6930C30644E}" destId="{8EFB0BFE-F713-4CBA-9C6A-99812D79B86A}" srcOrd="0" destOrd="0" parTransId="{EBC5851F-CDB2-46B8-B0F0-43F310054005}" sibTransId="{224CB376-C598-4194-A3C8-2113101409BF}"/>
    <dgm:cxn modelId="{88A3D436-75D5-4CD2-B7FD-77C2F87671EB}" type="presOf" srcId="{D328BAB4-BEB0-4489-82A3-EB5D5CACACF4}" destId="{32643C9C-7C6F-4D6A-95B9-3E21E119974A}" srcOrd="0" destOrd="0" presId="urn:microsoft.com/office/officeart/2005/8/layout/matrix3"/>
    <dgm:cxn modelId="{9F5EB3CB-46A4-48AF-B136-F0A134D27F69}" srcId="{931F7D3D-F4A6-42AF-9211-A6930C30644E}" destId="{4867336C-41F6-477B-81A5-6334CA61FE9E}" srcOrd="1" destOrd="0" parTransId="{C0EAC3AA-DF7E-4912-833F-FBA03B2137C5}" sibTransId="{DC3841F7-6AEE-4438-81ED-FFB996662551}"/>
    <dgm:cxn modelId="{28E8EF10-08B7-467E-A59D-216CE1519898}" srcId="{931F7D3D-F4A6-42AF-9211-A6930C30644E}" destId="{D328BAB4-BEB0-4489-82A3-EB5D5CACACF4}" srcOrd="2" destOrd="0" parTransId="{5A3CEB11-BC38-404E-8E6A-A4CC783597B9}" sibTransId="{E0DE7727-F3E7-43D4-8AAC-A3ABE90715DA}"/>
    <dgm:cxn modelId="{4A6DBEAD-BB82-4126-B936-29E55C1FAA89}" type="presParOf" srcId="{A7D860D6-FE96-4824-8666-B75CA3EEA7E2}" destId="{4FFA9116-D167-4684-BE49-6B8320825C1A}" srcOrd="0" destOrd="0" presId="urn:microsoft.com/office/officeart/2005/8/layout/matrix3"/>
    <dgm:cxn modelId="{87E4B2B6-ECB6-48CC-8AE8-9BBEB24AA50A}" type="presParOf" srcId="{A7D860D6-FE96-4824-8666-B75CA3EEA7E2}" destId="{6E81723F-BAED-4125-8BBB-6F9583242516}" srcOrd="1" destOrd="0" presId="urn:microsoft.com/office/officeart/2005/8/layout/matrix3"/>
    <dgm:cxn modelId="{0FA6AF61-3267-4D21-B949-9B6CD00D1593}" type="presParOf" srcId="{A7D860D6-FE96-4824-8666-B75CA3EEA7E2}" destId="{C06C0762-BE40-40E2-9FF8-AE5B2F311C66}" srcOrd="2" destOrd="0" presId="urn:microsoft.com/office/officeart/2005/8/layout/matrix3"/>
    <dgm:cxn modelId="{64817CF6-AA0E-43F5-BFF8-6AA84AAB560D}" type="presParOf" srcId="{A7D860D6-FE96-4824-8666-B75CA3EEA7E2}" destId="{32643C9C-7C6F-4D6A-95B9-3E21E119974A}" srcOrd="3" destOrd="0" presId="urn:microsoft.com/office/officeart/2005/8/layout/matrix3"/>
    <dgm:cxn modelId="{77627001-4100-4547-A60F-F2D17A5FAEFA}" type="presParOf" srcId="{A7D860D6-FE96-4824-8666-B75CA3EEA7E2}" destId="{1D320286-D4C7-437B-A15E-E7075EA79CB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F7EF02-4716-42E3-B584-C7480B3F2CFB}"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43351794-AB31-4D26-AD29-874D8DED4B92}">
      <dgm:prSet/>
      <dgm:spPr/>
      <dgm:t>
        <a:bodyPr/>
        <a:lstStyle/>
        <a:p>
          <a:r>
            <a:rPr lang="tr-TR" b="0" i="0" baseline="0" dirty="0"/>
            <a:t>ERCİYES ÜNİVERSİTESİ ÇİFT ANADAL DİPLOMA PROGRAMI ESASLARINA GÖRE «MEZUNİYET» KOŞULLARINI SAĞLAYAN ÇAP ÖĞRENCİSİNİN</a:t>
          </a:r>
          <a:endParaRPr lang="en-US" dirty="0"/>
        </a:p>
      </dgm:t>
    </dgm:pt>
    <dgm:pt modelId="{30F4C7EE-D946-4A7A-A118-B490B8F416C5}" type="parTrans" cxnId="{65FCABA0-773B-4BF4-8B59-D10FC1EED748}">
      <dgm:prSet/>
      <dgm:spPr/>
      <dgm:t>
        <a:bodyPr/>
        <a:lstStyle/>
        <a:p>
          <a:endParaRPr lang="en-US"/>
        </a:p>
      </dgm:t>
    </dgm:pt>
    <dgm:pt modelId="{48FA7356-69BD-4410-9C57-5D64C90A4D85}" type="sibTrans" cxnId="{65FCABA0-773B-4BF4-8B59-D10FC1EED748}">
      <dgm:prSet/>
      <dgm:spPr/>
      <dgm:t>
        <a:bodyPr/>
        <a:lstStyle/>
        <a:p>
          <a:endParaRPr lang="en-US"/>
        </a:p>
      </dgm:t>
    </dgm:pt>
    <dgm:pt modelId="{2798D50C-B21D-4058-94C0-534FDFC8503A}">
      <dgm:prSet/>
      <dgm:spPr/>
      <dgm:t>
        <a:bodyPr/>
        <a:lstStyle/>
        <a:p>
          <a:r>
            <a:rPr lang="tr-TR"/>
            <a:t>Transkriptinde;</a:t>
          </a:r>
          <a:endParaRPr lang="en-US"/>
        </a:p>
      </dgm:t>
    </dgm:pt>
    <dgm:pt modelId="{0AFF5247-343B-420A-BBE0-8F5EF6408C03}" type="parTrans" cxnId="{89C3EA99-09A3-4E92-958A-403ECBEACFFC}">
      <dgm:prSet/>
      <dgm:spPr/>
      <dgm:t>
        <a:bodyPr/>
        <a:lstStyle/>
        <a:p>
          <a:endParaRPr lang="en-US"/>
        </a:p>
      </dgm:t>
    </dgm:pt>
    <dgm:pt modelId="{8791073C-E93E-4255-A9D0-A4EBBE054DA3}" type="sibTrans" cxnId="{89C3EA99-09A3-4E92-958A-403ECBEACFFC}">
      <dgm:prSet/>
      <dgm:spPr/>
      <dgm:t>
        <a:bodyPr/>
        <a:lstStyle/>
        <a:p>
          <a:endParaRPr lang="en-US"/>
        </a:p>
      </dgm:t>
    </dgm:pt>
    <dgm:pt modelId="{785A6752-DB2B-4E02-B91E-A3CC7CA4F2A6}">
      <dgm:prSet/>
      <dgm:spPr/>
      <dgm:t>
        <a:bodyPr/>
        <a:lstStyle/>
        <a:p>
          <a:r>
            <a:rPr lang="tr-TR"/>
            <a:t>Birinci Anadalından Transferi/intibakı yapılan tüm eşdeğer Anadal dersleri yer almalı</a:t>
          </a:r>
          <a:endParaRPr lang="en-US"/>
        </a:p>
      </dgm:t>
    </dgm:pt>
    <dgm:pt modelId="{7A63F7CC-7C49-45D1-9D1E-5E88E6C884ED}" type="parTrans" cxnId="{10938EC8-2CDF-4BC0-A015-B2AE3CD69E52}">
      <dgm:prSet/>
      <dgm:spPr/>
      <dgm:t>
        <a:bodyPr/>
        <a:lstStyle/>
        <a:p>
          <a:endParaRPr lang="en-US"/>
        </a:p>
      </dgm:t>
    </dgm:pt>
    <dgm:pt modelId="{68F7F102-4EA6-41B2-9245-5BB0D8576CF3}" type="sibTrans" cxnId="{10938EC8-2CDF-4BC0-A015-B2AE3CD69E52}">
      <dgm:prSet/>
      <dgm:spPr/>
      <dgm:t>
        <a:bodyPr/>
        <a:lstStyle/>
        <a:p>
          <a:endParaRPr lang="en-US"/>
        </a:p>
      </dgm:t>
    </dgm:pt>
    <dgm:pt modelId="{3C677C64-7240-4BC3-A344-555FF5C01A49}">
      <dgm:prSet/>
      <dgm:spPr/>
      <dgm:t>
        <a:bodyPr/>
        <a:lstStyle/>
        <a:p>
          <a:r>
            <a:rPr lang="tr-TR"/>
            <a:t>ÇAP’da verilen tüm farklı dersleri yer almalı </a:t>
          </a:r>
          <a:endParaRPr lang="en-US"/>
        </a:p>
      </dgm:t>
    </dgm:pt>
    <dgm:pt modelId="{216E3C6E-103D-4ECC-9E73-9062F812DF91}" type="parTrans" cxnId="{3EBBDDE9-B902-4EA0-B3C7-A1901DAAC6E0}">
      <dgm:prSet/>
      <dgm:spPr/>
      <dgm:t>
        <a:bodyPr/>
        <a:lstStyle/>
        <a:p>
          <a:endParaRPr lang="en-US"/>
        </a:p>
      </dgm:t>
    </dgm:pt>
    <dgm:pt modelId="{EA221426-C9F3-486A-BB7A-B83660FF80BC}" type="sibTrans" cxnId="{3EBBDDE9-B902-4EA0-B3C7-A1901DAAC6E0}">
      <dgm:prSet/>
      <dgm:spPr/>
      <dgm:t>
        <a:bodyPr/>
        <a:lstStyle/>
        <a:p>
          <a:endParaRPr lang="en-US"/>
        </a:p>
      </dgm:t>
    </dgm:pt>
    <dgm:pt modelId="{7237163A-08C8-4A59-BD10-0EDBC5C54539}">
      <dgm:prSet/>
      <dgm:spPr/>
      <dgm:t>
        <a:bodyPr/>
        <a:lstStyle/>
        <a:p>
          <a:r>
            <a:rPr lang="tr-TR" dirty="0"/>
            <a:t>Toplamda 240 AKTS  tamamlanmalıdır.</a:t>
          </a:r>
          <a:endParaRPr lang="en-US" dirty="0"/>
        </a:p>
      </dgm:t>
    </dgm:pt>
    <dgm:pt modelId="{A88E8F62-1D71-4EA1-B970-B8D7AC633E41}" type="parTrans" cxnId="{0BD40D3C-8E0A-41A4-B6EC-0EA638F4A658}">
      <dgm:prSet/>
      <dgm:spPr/>
      <dgm:t>
        <a:bodyPr/>
        <a:lstStyle/>
        <a:p>
          <a:endParaRPr lang="en-US"/>
        </a:p>
      </dgm:t>
    </dgm:pt>
    <dgm:pt modelId="{739A0CB7-714D-43CE-8B87-FD62C452980F}" type="sibTrans" cxnId="{0BD40D3C-8E0A-41A4-B6EC-0EA638F4A658}">
      <dgm:prSet/>
      <dgm:spPr/>
      <dgm:t>
        <a:bodyPr/>
        <a:lstStyle/>
        <a:p>
          <a:endParaRPr lang="en-US"/>
        </a:p>
      </dgm:t>
    </dgm:pt>
    <dgm:pt modelId="{F8D51B49-B863-4646-998B-951E6D50264E}" type="pres">
      <dgm:prSet presAssocID="{53F7EF02-4716-42E3-B584-C7480B3F2CFB}" presName="outerComposite" presStyleCnt="0">
        <dgm:presLayoutVars>
          <dgm:chMax val="5"/>
          <dgm:dir/>
          <dgm:resizeHandles val="exact"/>
        </dgm:presLayoutVars>
      </dgm:prSet>
      <dgm:spPr/>
      <dgm:t>
        <a:bodyPr/>
        <a:lstStyle/>
        <a:p>
          <a:endParaRPr lang="tr-TR"/>
        </a:p>
      </dgm:t>
    </dgm:pt>
    <dgm:pt modelId="{187C6158-332E-4ECE-8F1F-D0FD720E0893}" type="pres">
      <dgm:prSet presAssocID="{53F7EF02-4716-42E3-B584-C7480B3F2CFB}" presName="dummyMaxCanvas" presStyleCnt="0">
        <dgm:presLayoutVars/>
      </dgm:prSet>
      <dgm:spPr/>
    </dgm:pt>
    <dgm:pt modelId="{23228204-96C5-41F4-BB13-86F8226B7308}" type="pres">
      <dgm:prSet presAssocID="{53F7EF02-4716-42E3-B584-C7480B3F2CFB}" presName="FiveNodes_1" presStyleLbl="node1" presStyleIdx="0" presStyleCnt="5" custLinFactNeighborX="-9606" custLinFactNeighborY="-8646">
        <dgm:presLayoutVars>
          <dgm:bulletEnabled val="1"/>
        </dgm:presLayoutVars>
      </dgm:prSet>
      <dgm:spPr/>
      <dgm:t>
        <a:bodyPr/>
        <a:lstStyle/>
        <a:p>
          <a:endParaRPr lang="tr-TR"/>
        </a:p>
      </dgm:t>
    </dgm:pt>
    <dgm:pt modelId="{C8B4B7C2-CFEE-4311-88C7-B3D551C81E82}" type="pres">
      <dgm:prSet presAssocID="{53F7EF02-4716-42E3-B584-C7480B3F2CFB}" presName="FiveNodes_2" presStyleLbl="node1" presStyleIdx="1" presStyleCnt="5">
        <dgm:presLayoutVars>
          <dgm:bulletEnabled val="1"/>
        </dgm:presLayoutVars>
      </dgm:prSet>
      <dgm:spPr/>
      <dgm:t>
        <a:bodyPr/>
        <a:lstStyle/>
        <a:p>
          <a:endParaRPr lang="tr-TR"/>
        </a:p>
      </dgm:t>
    </dgm:pt>
    <dgm:pt modelId="{17683669-477B-48EA-AEAE-8C46297BB38D}" type="pres">
      <dgm:prSet presAssocID="{53F7EF02-4716-42E3-B584-C7480B3F2CFB}" presName="FiveNodes_3" presStyleLbl="node1" presStyleIdx="2" presStyleCnt="5" custLinFactNeighborX="7086" custLinFactNeighborY="961">
        <dgm:presLayoutVars>
          <dgm:bulletEnabled val="1"/>
        </dgm:presLayoutVars>
      </dgm:prSet>
      <dgm:spPr/>
      <dgm:t>
        <a:bodyPr/>
        <a:lstStyle/>
        <a:p>
          <a:endParaRPr lang="tr-TR"/>
        </a:p>
      </dgm:t>
    </dgm:pt>
    <dgm:pt modelId="{1D4B8EFB-54AA-446E-872C-2F379B4D23BF}" type="pres">
      <dgm:prSet presAssocID="{53F7EF02-4716-42E3-B584-C7480B3F2CFB}" presName="FiveNodes_4" presStyleLbl="node1" presStyleIdx="3" presStyleCnt="5">
        <dgm:presLayoutVars>
          <dgm:bulletEnabled val="1"/>
        </dgm:presLayoutVars>
      </dgm:prSet>
      <dgm:spPr/>
      <dgm:t>
        <a:bodyPr/>
        <a:lstStyle/>
        <a:p>
          <a:endParaRPr lang="tr-TR"/>
        </a:p>
      </dgm:t>
    </dgm:pt>
    <dgm:pt modelId="{2DD7D49B-77E9-423B-AAE8-50AF53569F05}" type="pres">
      <dgm:prSet presAssocID="{53F7EF02-4716-42E3-B584-C7480B3F2CFB}" presName="FiveNodes_5" presStyleLbl="node1" presStyleIdx="4" presStyleCnt="5" custLinFactNeighborX="-6774" custLinFactNeighborY="-961">
        <dgm:presLayoutVars>
          <dgm:bulletEnabled val="1"/>
        </dgm:presLayoutVars>
      </dgm:prSet>
      <dgm:spPr/>
      <dgm:t>
        <a:bodyPr/>
        <a:lstStyle/>
        <a:p>
          <a:endParaRPr lang="tr-TR"/>
        </a:p>
      </dgm:t>
    </dgm:pt>
    <dgm:pt modelId="{2CC93F50-C386-4BE8-8853-073408EE9F2D}" type="pres">
      <dgm:prSet presAssocID="{53F7EF02-4716-42E3-B584-C7480B3F2CFB}" presName="FiveConn_1-2" presStyleLbl="fgAccFollowNode1" presStyleIdx="0" presStyleCnt="4">
        <dgm:presLayoutVars>
          <dgm:bulletEnabled val="1"/>
        </dgm:presLayoutVars>
      </dgm:prSet>
      <dgm:spPr/>
      <dgm:t>
        <a:bodyPr/>
        <a:lstStyle/>
        <a:p>
          <a:endParaRPr lang="tr-TR"/>
        </a:p>
      </dgm:t>
    </dgm:pt>
    <dgm:pt modelId="{75749339-15CC-4C6F-97EC-1037555ED71D}" type="pres">
      <dgm:prSet presAssocID="{53F7EF02-4716-42E3-B584-C7480B3F2CFB}" presName="FiveConn_2-3" presStyleLbl="fgAccFollowNode1" presStyleIdx="1" presStyleCnt="4">
        <dgm:presLayoutVars>
          <dgm:bulletEnabled val="1"/>
        </dgm:presLayoutVars>
      </dgm:prSet>
      <dgm:spPr/>
      <dgm:t>
        <a:bodyPr/>
        <a:lstStyle/>
        <a:p>
          <a:endParaRPr lang="tr-TR"/>
        </a:p>
      </dgm:t>
    </dgm:pt>
    <dgm:pt modelId="{32DDE684-4AE7-4BAA-BFCD-44B88641E14A}" type="pres">
      <dgm:prSet presAssocID="{53F7EF02-4716-42E3-B584-C7480B3F2CFB}" presName="FiveConn_3-4" presStyleLbl="fgAccFollowNode1" presStyleIdx="2" presStyleCnt="4">
        <dgm:presLayoutVars>
          <dgm:bulletEnabled val="1"/>
        </dgm:presLayoutVars>
      </dgm:prSet>
      <dgm:spPr/>
      <dgm:t>
        <a:bodyPr/>
        <a:lstStyle/>
        <a:p>
          <a:endParaRPr lang="tr-TR"/>
        </a:p>
      </dgm:t>
    </dgm:pt>
    <dgm:pt modelId="{4E0CDB00-BE94-4D3A-BFA9-31EF761BC796}" type="pres">
      <dgm:prSet presAssocID="{53F7EF02-4716-42E3-B584-C7480B3F2CFB}" presName="FiveConn_4-5" presStyleLbl="fgAccFollowNode1" presStyleIdx="3" presStyleCnt="4">
        <dgm:presLayoutVars>
          <dgm:bulletEnabled val="1"/>
        </dgm:presLayoutVars>
      </dgm:prSet>
      <dgm:spPr/>
      <dgm:t>
        <a:bodyPr/>
        <a:lstStyle/>
        <a:p>
          <a:endParaRPr lang="tr-TR"/>
        </a:p>
      </dgm:t>
    </dgm:pt>
    <dgm:pt modelId="{BBBF6EF8-9905-4E42-AFFE-0A2932F2BD49}" type="pres">
      <dgm:prSet presAssocID="{53F7EF02-4716-42E3-B584-C7480B3F2CFB}" presName="FiveNodes_1_text" presStyleLbl="node1" presStyleIdx="4" presStyleCnt="5">
        <dgm:presLayoutVars>
          <dgm:bulletEnabled val="1"/>
        </dgm:presLayoutVars>
      </dgm:prSet>
      <dgm:spPr/>
      <dgm:t>
        <a:bodyPr/>
        <a:lstStyle/>
        <a:p>
          <a:endParaRPr lang="tr-TR"/>
        </a:p>
      </dgm:t>
    </dgm:pt>
    <dgm:pt modelId="{BBAC4E1C-ACB5-43FE-9326-CFA552D0C949}" type="pres">
      <dgm:prSet presAssocID="{53F7EF02-4716-42E3-B584-C7480B3F2CFB}" presName="FiveNodes_2_text" presStyleLbl="node1" presStyleIdx="4" presStyleCnt="5">
        <dgm:presLayoutVars>
          <dgm:bulletEnabled val="1"/>
        </dgm:presLayoutVars>
      </dgm:prSet>
      <dgm:spPr/>
      <dgm:t>
        <a:bodyPr/>
        <a:lstStyle/>
        <a:p>
          <a:endParaRPr lang="tr-TR"/>
        </a:p>
      </dgm:t>
    </dgm:pt>
    <dgm:pt modelId="{B029B740-8C78-46CC-85BF-893E9294F376}" type="pres">
      <dgm:prSet presAssocID="{53F7EF02-4716-42E3-B584-C7480B3F2CFB}" presName="FiveNodes_3_text" presStyleLbl="node1" presStyleIdx="4" presStyleCnt="5">
        <dgm:presLayoutVars>
          <dgm:bulletEnabled val="1"/>
        </dgm:presLayoutVars>
      </dgm:prSet>
      <dgm:spPr/>
      <dgm:t>
        <a:bodyPr/>
        <a:lstStyle/>
        <a:p>
          <a:endParaRPr lang="tr-TR"/>
        </a:p>
      </dgm:t>
    </dgm:pt>
    <dgm:pt modelId="{5767651A-3B54-4D6F-B792-13E09743F008}" type="pres">
      <dgm:prSet presAssocID="{53F7EF02-4716-42E3-B584-C7480B3F2CFB}" presName="FiveNodes_4_text" presStyleLbl="node1" presStyleIdx="4" presStyleCnt="5">
        <dgm:presLayoutVars>
          <dgm:bulletEnabled val="1"/>
        </dgm:presLayoutVars>
      </dgm:prSet>
      <dgm:spPr/>
      <dgm:t>
        <a:bodyPr/>
        <a:lstStyle/>
        <a:p>
          <a:endParaRPr lang="tr-TR"/>
        </a:p>
      </dgm:t>
    </dgm:pt>
    <dgm:pt modelId="{7B649117-BE6D-43FB-942E-127D18A715D0}" type="pres">
      <dgm:prSet presAssocID="{53F7EF02-4716-42E3-B584-C7480B3F2CFB}" presName="FiveNodes_5_text" presStyleLbl="node1" presStyleIdx="4" presStyleCnt="5">
        <dgm:presLayoutVars>
          <dgm:bulletEnabled val="1"/>
        </dgm:presLayoutVars>
      </dgm:prSet>
      <dgm:spPr/>
      <dgm:t>
        <a:bodyPr/>
        <a:lstStyle/>
        <a:p>
          <a:endParaRPr lang="tr-TR"/>
        </a:p>
      </dgm:t>
    </dgm:pt>
  </dgm:ptLst>
  <dgm:cxnLst>
    <dgm:cxn modelId="{3EBBDDE9-B902-4EA0-B3C7-A1901DAAC6E0}" srcId="{53F7EF02-4716-42E3-B584-C7480B3F2CFB}" destId="{3C677C64-7240-4BC3-A344-555FF5C01A49}" srcOrd="3" destOrd="0" parTransId="{216E3C6E-103D-4ECC-9E73-9062F812DF91}" sibTransId="{EA221426-C9F3-486A-BB7A-B83660FF80BC}"/>
    <dgm:cxn modelId="{712C8F1B-0BFE-44C8-8CD2-9808F1BC4E9D}" type="presOf" srcId="{43351794-AB31-4D26-AD29-874D8DED4B92}" destId="{23228204-96C5-41F4-BB13-86F8226B7308}" srcOrd="0" destOrd="0" presId="urn:microsoft.com/office/officeart/2005/8/layout/vProcess5"/>
    <dgm:cxn modelId="{E86E43DB-8667-4887-ADF1-820C3D383615}" type="presOf" srcId="{2798D50C-B21D-4058-94C0-534FDFC8503A}" destId="{C8B4B7C2-CFEE-4311-88C7-B3D551C81E82}" srcOrd="0" destOrd="0" presId="urn:microsoft.com/office/officeart/2005/8/layout/vProcess5"/>
    <dgm:cxn modelId="{F128CDCB-3B17-43E7-842C-7DFF48487CB8}" type="presOf" srcId="{2798D50C-B21D-4058-94C0-534FDFC8503A}" destId="{BBAC4E1C-ACB5-43FE-9326-CFA552D0C949}" srcOrd="1" destOrd="0" presId="urn:microsoft.com/office/officeart/2005/8/layout/vProcess5"/>
    <dgm:cxn modelId="{599902C1-2A56-432E-9726-36149C3BB20D}" type="presOf" srcId="{68F7F102-4EA6-41B2-9245-5BB0D8576CF3}" destId="{32DDE684-4AE7-4BAA-BFCD-44B88641E14A}" srcOrd="0" destOrd="0" presId="urn:microsoft.com/office/officeart/2005/8/layout/vProcess5"/>
    <dgm:cxn modelId="{11A161D2-9781-4CFF-9E94-6A14F8513975}" type="presOf" srcId="{43351794-AB31-4D26-AD29-874D8DED4B92}" destId="{BBBF6EF8-9905-4E42-AFFE-0A2932F2BD49}" srcOrd="1" destOrd="0" presId="urn:microsoft.com/office/officeart/2005/8/layout/vProcess5"/>
    <dgm:cxn modelId="{CA03B67F-5010-40F6-A04D-F24CA4F37325}" type="presOf" srcId="{785A6752-DB2B-4E02-B91E-A3CC7CA4F2A6}" destId="{B029B740-8C78-46CC-85BF-893E9294F376}" srcOrd="1" destOrd="0" presId="urn:microsoft.com/office/officeart/2005/8/layout/vProcess5"/>
    <dgm:cxn modelId="{F127036E-B122-44A9-BB41-71A119A0281E}" type="presOf" srcId="{785A6752-DB2B-4E02-B91E-A3CC7CA4F2A6}" destId="{17683669-477B-48EA-AEAE-8C46297BB38D}" srcOrd="0" destOrd="0" presId="urn:microsoft.com/office/officeart/2005/8/layout/vProcess5"/>
    <dgm:cxn modelId="{EA6F72F6-C731-4D2E-BF51-2B38601854F8}" type="presOf" srcId="{48FA7356-69BD-4410-9C57-5D64C90A4D85}" destId="{2CC93F50-C386-4BE8-8853-073408EE9F2D}" srcOrd="0" destOrd="0" presId="urn:microsoft.com/office/officeart/2005/8/layout/vProcess5"/>
    <dgm:cxn modelId="{89C3EA99-09A3-4E92-958A-403ECBEACFFC}" srcId="{53F7EF02-4716-42E3-B584-C7480B3F2CFB}" destId="{2798D50C-B21D-4058-94C0-534FDFC8503A}" srcOrd="1" destOrd="0" parTransId="{0AFF5247-343B-420A-BBE0-8F5EF6408C03}" sibTransId="{8791073C-E93E-4255-A9D0-A4EBBE054DA3}"/>
    <dgm:cxn modelId="{73005E05-303E-4C27-8839-65F26737A751}" type="presOf" srcId="{EA221426-C9F3-486A-BB7A-B83660FF80BC}" destId="{4E0CDB00-BE94-4D3A-BFA9-31EF761BC796}" srcOrd="0" destOrd="0" presId="urn:microsoft.com/office/officeart/2005/8/layout/vProcess5"/>
    <dgm:cxn modelId="{ADC8DD34-6A7B-48AA-BB6D-E155C3D8EE4D}" type="presOf" srcId="{7237163A-08C8-4A59-BD10-0EDBC5C54539}" destId="{2DD7D49B-77E9-423B-AAE8-50AF53569F05}" srcOrd="0" destOrd="0" presId="urn:microsoft.com/office/officeart/2005/8/layout/vProcess5"/>
    <dgm:cxn modelId="{65FCABA0-773B-4BF4-8B59-D10FC1EED748}" srcId="{53F7EF02-4716-42E3-B584-C7480B3F2CFB}" destId="{43351794-AB31-4D26-AD29-874D8DED4B92}" srcOrd="0" destOrd="0" parTransId="{30F4C7EE-D946-4A7A-A118-B490B8F416C5}" sibTransId="{48FA7356-69BD-4410-9C57-5D64C90A4D85}"/>
    <dgm:cxn modelId="{0BD40D3C-8E0A-41A4-B6EC-0EA638F4A658}" srcId="{53F7EF02-4716-42E3-B584-C7480B3F2CFB}" destId="{7237163A-08C8-4A59-BD10-0EDBC5C54539}" srcOrd="4" destOrd="0" parTransId="{A88E8F62-1D71-4EA1-B970-B8D7AC633E41}" sibTransId="{739A0CB7-714D-43CE-8B87-FD62C452980F}"/>
    <dgm:cxn modelId="{A193E89F-D361-4CF3-8DAD-21ADD7084EF4}" type="presOf" srcId="{3C677C64-7240-4BC3-A344-555FF5C01A49}" destId="{1D4B8EFB-54AA-446E-872C-2F379B4D23BF}" srcOrd="0" destOrd="0" presId="urn:microsoft.com/office/officeart/2005/8/layout/vProcess5"/>
    <dgm:cxn modelId="{10938EC8-2CDF-4BC0-A015-B2AE3CD69E52}" srcId="{53F7EF02-4716-42E3-B584-C7480B3F2CFB}" destId="{785A6752-DB2B-4E02-B91E-A3CC7CA4F2A6}" srcOrd="2" destOrd="0" parTransId="{7A63F7CC-7C49-45D1-9D1E-5E88E6C884ED}" sibTransId="{68F7F102-4EA6-41B2-9245-5BB0D8576CF3}"/>
    <dgm:cxn modelId="{60B28E9E-F52D-45EB-97A4-90D377777DD1}" type="presOf" srcId="{53F7EF02-4716-42E3-B584-C7480B3F2CFB}" destId="{F8D51B49-B863-4646-998B-951E6D50264E}" srcOrd="0" destOrd="0" presId="urn:microsoft.com/office/officeart/2005/8/layout/vProcess5"/>
    <dgm:cxn modelId="{1FBCBFD8-E784-4007-9D7D-1C0480AB1A8A}" type="presOf" srcId="{3C677C64-7240-4BC3-A344-555FF5C01A49}" destId="{5767651A-3B54-4D6F-B792-13E09743F008}" srcOrd="1" destOrd="0" presId="urn:microsoft.com/office/officeart/2005/8/layout/vProcess5"/>
    <dgm:cxn modelId="{C902A900-4CE6-41C3-809C-DEAD72DE5ADA}" type="presOf" srcId="{8791073C-E93E-4255-A9D0-A4EBBE054DA3}" destId="{75749339-15CC-4C6F-97EC-1037555ED71D}" srcOrd="0" destOrd="0" presId="urn:microsoft.com/office/officeart/2005/8/layout/vProcess5"/>
    <dgm:cxn modelId="{CC0B1A03-280C-4406-A69C-DEDB0DD7DA42}" type="presOf" srcId="{7237163A-08C8-4A59-BD10-0EDBC5C54539}" destId="{7B649117-BE6D-43FB-942E-127D18A715D0}" srcOrd="1" destOrd="0" presId="urn:microsoft.com/office/officeart/2005/8/layout/vProcess5"/>
    <dgm:cxn modelId="{A38566F9-ADEE-4241-A332-ED73BB4EF4A1}" type="presParOf" srcId="{F8D51B49-B863-4646-998B-951E6D50264E}" destId="{187C6158-332E-4ECE-8F1F-D0FD720E0893}" srcOrd="0" destOrd="0" presId="urn:microsoft.com/office/officeart/2005/8/layout/vProcess5"/>
    <dgm:cxn modelId="{E82117C4-100D-4D9C-97AD-D27B083BAA38}" type="presParOf" srcId="{F8D51B49-B863-4646-998B-951E6D50264E}" destId="{23228204-96C5-41F4-BB13-86F8226B7308}" srcOrd="1" destOrd="0" presId="urn:microsoft.com/office/officeart/2005/8/layout/vProcess5"/>
    <dgm:cxn modelId="{77551374-63B6-405C-A70D-8DF373EECC3B}" type="presParOf" srcId="{F8D51B49-B863-4646-998B-951E6D50264E}" destId="{C8B4B7C2-CFEE-4311-88C7-B3D551C81E82}" srcOrd="2" destOrd="0" presId="urn:microsoft.com/office/officeart/2005/8/layout/vProcess5"/>
    <dgm:cxn modelId="{DF99228D-45DE-438D-A452-9C76F5D484CD}" type="presParOf" srcId="{F8D51B49-B863-4646-998B-951E6D50264E}" destId="{17683669-477B-48EA-AEAE-8C46297BB38D}" srcOrd="3" destOrd="0" presId="urn:microsoft.com/office/officeart/2005/8/layout/vProcess5"/>
    <dgm:cxn modelId="{AC04C4EC-C99C-4DE3-A23A-0F6DAE89E1E3}" type="presParOf" srcId="{F8D51B49-B863-4646-998B-951E6D50264E}" destId="{1D4B8EFB-54AA-446E-872C-2F379B4D23BF}" srcOrd="4" destOrd="0" presId="urn:microsoft.com/office/officeart/2005/8/layout/vProcess5"/>
    <dgm:cxn modelId="{B91821C9-51BB-4EA7-94F2-0A5730EC665D}" type="presParOf" srcId="{F8D51B49-B863-4646-998B-951E6D50264E}" destId="{2DD7D49B-77E9-423B-AAE8-50AF53569F05}" srcOrd="5" destOrd="0" presId="urn:microsoft.com/office/officeart/2005/8/layout/vProcess5"/>
    <dgm:cxn modelId="{392F7562-0273-47AC-BB95-9EB2D9FDDB6A}" type="presParOf" srcId="{F8D51B49-B863-4646-998B-951E6D50264E}" destId="{2CC93F50-C386-4BE8-8853-073408EE9F2D}" srcOrd="6" destOrd="0" presId="urn:microsoft.com/office/officeart/2005/8/layout/vProcess5"/>
    <dgm:cxn modelId="{496D9256-854F-492B-908E-CFF932F046FB}" type="presParOf" srcId="{F8D51B49-B863-4646-998B-951E6D50264E}" destId="{75749339-15CC-4C6F-97EC-1037555ED71D}" srcOrd="7" destOrd="0" presId="urn:microsoft.com/office/officeart/2005/8/layout/vProcess5"/>
    <dgm:cxn modelId="{2821FD3B-8F01-4E62-9245-E333C00BFF93}" type="presParOf" srcId="{F8D51B49-B863-4646-998B-951E6D50264E}" destId="{32DDE684-4AE7-4BAA-BFCD-44B88641E14A}" srcOrd="8" destOrd="0" presId="urn:microsoft.com/office/officeart/2005/8/layout/vProcess5"/>
    <dgm:cxn modelId="{8DFA2C85-9D24-49D8-98D3-DE369E0AE7EE}" type="presParOf" srcId="{F8D51B49-B863-4646-998B-951E6D50264E}" destId="{4E0CDB00-BE94-4D3A-BFA9-31EF761BC796}" srcOrd="9" destOrd="0" presId="urn:microsoft.com/office/officeart/2005/8/layout/vProcess5"/>
    <dgm:cxn modelId="{0CE99818-B65E-45B5-9B36-CB93C6346ACA}" type="presParOf" srcId="{F8D51B49-B863-4646-998B-951E6D50264E}" destId="{BBBF6EF8-9905-4E42-AFFE-0A2932F2BD49}" srcOrd="10" destOrd="0" presId="urn:microsoft.com/office/officeart/2005/8/layout/vProcess5"/>
    <dgm:cxn modelId="{7FD44FB3-BCC9-4E20-8033-3618C53EBA6C}" type="presParOf" srcId="{F8D51B49-B863-4646-998B-951E6D50264E}" destId="{BBAC4E1C-ACB5-43FE-9326-CFA552D0C949}" srcOrd="11" destOrd="0" presId="urn:microsoft.com/office/officeart/2005/8/layout/vProcess5"/>
    <dgm:cxn modelId="{36B4C3FD-0581-424D-99E5-34172B22D88F}" type="presParOf" srcId="{F8D51B49-B863-4646-998B-951E6D50264E}" destId="{B029B740-8C78-46CC-85BF-893E9294F376}" srcOrd="12" destOrd="0" presId="urn:microsoft.com/office/officeart/2005/8/layout/vProcess5"/>
    <dgm:cxn modelId="{693BB7E9-3AE1-4567-BA18-FCD4F687264B}" type="presParOf" srcId="{F8D51B49-B863-4646-998B-951E6D50264E}" destId="{5767651A-3B54-4D6F-B792-13E09743F008}" srcOrd="13" destOrd="0" presId="urn:microsoft.com/office/officeart/2005/8/layout/vProcess5"/>
    <dgm:cxn modelId="{FC9ECDBD-EAAA-426D-85CA-5783E7A4747A}" type="presParOf" srcId="{F8D51B49-B863-4646-998B-951E6D50264E}" destId="{7B649117-BE6D-43FB-942E-127D18A715D0}"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4B5CBD-0824-4451-A811-1B0444266BE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9CACB19-494C-447F-A08F-585F3D25220B}">
      <dgm:prSet/>
      <dgm:spPr/>
      <dgm:t>
        <a:bodyPr/>
        <a:lstStyle/>
        <a:p>
          <a:pPr marL="0" marR="0" lvl="0" indent="0" defTabSz="914400" eaLnBrk="1" fontAlgn="auto" latinLnBrk="0" hangingPunct="1">
            <a:spcBef>
              <a:spcPts val="0"/>
            </a:spcBef>
            <a:spcAft>
              <a:spcPts val="0"/>
            </a:spcAft>
            <a:buClrTx/>
            <a:buSzTx/>
            <a:buFontTx/>
            <a:buNone/>
            <a:tabLst/>
            <a:defRPr/>
          </a:pPr>
          <a:r>
            <a:rPr lang="tr-TR" dirty="0"/>
            <a:t>Fakültemiz dışından başvuru yapan öğrenciler, anadal lisans programının ÜÇÜNCÜ veya BEŞİNCİ yarıyılının başında, evrak teslimi yaparak başvururlar.</a:t>
          </a:r>
          <a:endParaRPr lang="en-US" dirty="0"/>
        </a:p>
        <a:p>
          <a:pPr marL="0" lvl="0" defTabSz="622300">
            <a:spcBef>
              <a:spcPct val="0"/>
            </a:spcBef>
            <a:spcAft>
              <a:spcPct val="35000"/>
            </a:spcAft>
            <a:buNone/>
          </a:pPr>
          <a:endParaRPr lang="en-US" dirty="0"/>
        </a:p>
      </dgm:t>
    </dgm:pt>
    <dgm:pt modelId="{706135B3-0E68-45D8-8925-D21C34C82616}" type="parTrans" cxnId="{F6676825-4F71-4BA8-86A9-FDC1DD106300}">
      <dgm:prSet/>
      <dgm:spPr/>
      <dgm:t>
        <a:bodyPr/>
        <a:lstStyle/>
        <a:p>
          <a:endParaRPr lang="en-US"/>
        </a:p>
      </dgm:t>
    </dgm:pt>
    <dgm:pt modelId="{5E44DE06-5295-4490-AB25-09F6CAE1146F}" type="sibTrans" cxnId="{F6676825-4F71-4BA8-86A9-FDC1DD106300}">
      <dgm:prSet/>
      <dgm:spPr/>
      <dgm:t>
        <a:bodyPr/>
        <a:lstStyle/>
        <a:p>
          <a:endParaRPr lang="en-US"/>
        </a:p>
      </dgm:t>
    </dgm:pt>
    <dgm:pt modelId="{6A69F1C4-4077-4CB7-B12F-4D1253B92127}">
      <dgm:prSet/>
      <dgm:spPr/>
      <dgm:t>
        <a:bodyPr/>
        <a:lstStyle/>
        <a:p>
          <a:r>
            <a:rPr lang="tr-TR" dirty="0"/>
            <a:t>Aşağıdaki başvuru kriterlerine göre sonuçlar Çift Anadal-Yan Dal Komisyonu tarafından değerlendirilir:</a:t>
          </a:r>
          <a:endParaRPr lang="en-US" dirty="0"/>
        </a:p>
      </dgm:t>
    </dgm:pt>
    <dgm:pt modelId="{E2215711-5439-4575-9822-1A40E5025201}" type="parTrans" cxnId="{6B6226C2-0320-4806-A92B-493F7EA26F63}">
      <dgm:prSet/>
      <dgm:spPr/>
      <dgm:t>
        <a:bodyPr/>
        <a:lstStyle/>
        <a:p>
          <a:endParaRPr lang="en-US"/>
        </a:p>
      </dgm:t>
    </dgm:pt>
    <dgm:pt modelId="{64B76CDD-8A42-46EB-924F-CF8B8F3CFD10}" type="sibTrans" cxnId="{6B6226C2-0320-4806-A92B-493F7EA26F63}">
      <dgm:prSet/>
      <dgm:spPr/>
      <dgm:t>
        <a:bodyPr/>
        <a:lstStyle/>
        <a:p>
          <a:endParaRPr lang="en-US"/>
        </a:p>
      </dgm:t>
    </dgm:pt>
    <dgm:pt modelId="{B1DC846D-C64E-4645-88D5-E3F1313D9A6E}">
      <dgm:prSet/>
      <dgm:spPr/>
      <dgm:t>
        <a:bodyPr/>
        <a:lstStyle/>
        <a:p>
          <a:r>
            <a:rPr lang="tr-TR" dirty="0" err="1"/>
            <a:t>Anadal’ındaki</a:t>
          </a:r>
          <a:r>
            <a:rPr lang="tr-TR" dirty="0"/>
            <a:t> tüm derslerini başarmış olmak</a:t>
          </a:r>
          <a:endParaRPr lang="en-US" dirty="0"/>
        </a:p>
      </dgm:t>
    </dgm:pt>
    <dgm:pt modelId="{93309526-AC22-4BE3-8190-EF4222E9DD16}" type="parTrans" cxnId="{D9531D5F-7EDC-49B7-AEDE-6561E8702FA5}">
      <dgm:prSet/>
      <dgm:spPr/>
      <dgm:t>
        <a:bodyPr/>
        <a:lstStyle/>
        <a:p>
          <a:endParaRPr lang="en-US"/>
        </a:p>
      </dgm:t>
    </dgm:pt>
    <dgm:pt modelId="{46D1746F-0D96-436C-8048-24DC0363A8E2}" type="sibTrans" cxnId="{D9531D5F-7EDC-49B7-AEDE-6561E8702FA5}">
      <dgm:prSet/>
      <dgm:spPr/>
      <dgm:t>
        <a:bodyPr/>
        <a:lstStyle/>
        <a:p>
          <a:endParaRPr lang="en-US"/>
        </a:p>
      </dgm:t>
    </dgm:pt>
    <dgm:pt modelId="{4677CD62-E17B-4864-AF56-596D252B1BBB}">
      <dgm:prSet/>
      <dgm:spPr/>
      <dgm:t>
        <a:bodyPr/>
        <a:lstStyle/>
        <a:p>
          <a:r>
            <a:rPr lang="tr-TR"/>
            <a:t>GANO ≥ 2.50</a:t>
          </a:r>
          <a:endParaRPr lang="en-US"/>
        </a:p>
      </dgm:t>
    </dgm:pt>
    <dgm:pt modelId="{CB1CB06A-1C2F-4AF1-8D48-4D59D27A8476}" type="parTrans" cxnId="{7F0FD467-6541-48CE-A629-F9E6691650C3}">
      <dgm:prSet/>
      <dgm:spPr/>
      <dgm:t>
        <a:bodyPr/>
        <a:lstStyle/>
        <a:p>
          <a:endParaRPr lang="en-US"/>
        </a:p>
      </dgm:t>
    </dgm:pt>
    <dgm:pt modelId="{CF0B1C1F-CE6F-431C-80DA-5792CAE1B769}" type="sibTrans" cxnId="{7F0FD467-6541-48CE-A629-F9E6691650C3}">
      <dgm:prSet/>
      <dgm:spPr/>
      <dgm:t>
        <a:bodyPr/>
        <a:lstStyle/>
        <a:p>
          <a:endParaRPr lang="en-US"/>
        </a:p>
      </dgm:t>
    </dgm:pt>
    <dgm:pt modelId="{882902D5-6F83-4F02-B431-9767D8372D6C}">
      <dgm:prSet/>
      <dgm:spPr/>
      <dgm:t>
        <a:bodyPr/>
        <a:lstStyle/>
        <a:p>
          <a:r>
            <a:rPr lang="tr-TR"/>
            <a:t>Disiplin cezası almamış olmak </a:t>
          </a:r>
          <a:endParaRPr lang="en-US"/>
        </a:p>
      </dgm:t>
    </dgm:pt>
    <dgm:pt modelId="{E7E48DC4-68A7-4597-A9D4-EFE3ECCBFFAA}" type="parTrans" cxnId="{199EEEB5-05E1-433E-9C7A-F97592E22F37}">
      <dgm:prSet/>
      <dgm:spPr/>
      <dgm:t>
        <a:bodyPr/>
        <a:lstStyle/>
        <a:p>
          <a:endParaRPr lang="en-US"/>
        </a:p>
      </dgm:t>
    </dgm:pt>
    <dgm:pt modelId="{536C2AC2-795F-43BA-8FF6-A7DA8038B51F}" type="sibTrans" cxnId="{199EEEB5-05E1-433E-9C7A-F97592E22F37}">
      <dgm:prSet/>
      <dgm:spPr/>
      <dgm:t>
        <a:bodyPr/>
        <a:lstStyle/>
        <a:p>
          <a:endParaRPr lang="en-US"/>
        </a:p>
      </dgm:t>
    </dgm:pt>
    <dgm:pt modelId="{B063DED7-2808-4A48-87BC-A49DB39854DE}" type="pres">
      <dgm:prSet presAssocID="{BD4B5CBD-0824-4451-A811-1B0444266BED}" presName="outerComposite" presStyleCnt="0">
        <dgm:presLayoutVars>
          <dgm:chMax val="5"/>
          <dgm:dir/>
          <dgm:resizeHandles val="exact"/>
        </dgm:presLayoutVars>
      </dgm:prSet>
      <dgm:spPr/>
      <dgm:t>
        <a:bodyPr/>
        <a:lstStyle/>
        <a:p>
          <a:endParaRPr lang="tr-TR"/>
        </a:p>
      </dgm:t>
    </dgm:pt>
    <dgm:pt modelId="{1412DF9C-CA9E-41C9-889C-18868390BCA5}" type="pres">
      <dgm:prSet presAssocID="{BD4B5CBD-0824-4451-A811-1B0444266BED}" presName="dummyMaxCanvas" presStyleCnt="0">
        <dgm:presLayoutVars/>
      </dgm:prSet>
      <dgm:spPr/>
    </dgm:pt>
    <dgm:pt modelId="{433CA223-B00D-4FC2-BFE7-BC1AD727F361}" type="pres">
      <dgm:prSet presAssocID="{BD4B5CBD-0824-4451-A811-1B0444266BED}" presName="FiveNodes_1" presStyleLbl="node1" presStyleIdx="0" presStyleCnt="5" custLinFactNeighborX="2980" custLinFactNeighborY="0">
        <dgm:presLayoutVars>
          <dgm:bulletEnabled val="1"/>
        </dgm:presLayoutVars>
      </dgm:prSet>
      <dgm:spPr/>
      <dgm:t>
        <a:bodyPr/>
        <a:lstStyle/>
        <a:p>
          <a:endParaRPr lang="tr-TR"/>
        </a:p>
      </dgm:t>
    </dgm:pt>
    <dgm:pt modelId="{16E08DB8-2A9A-4A68-9031-3752A1520057}" type="pres">
      <dgm:prSet presAssocID="{BD4B5CBD-0824-4451-A811-1B0444266BED}" presName="FiveNodes_2" presStyleLbl="node1" presStyleIdx="1" presStyleCnt="5">
        <dgm:presLayoutVars>
          <dgm:bulletEnabled val="1"/>
        </dgm:presLayoutVars>
      </dgm:prSet>
      <dgm:spPr/>
      <dgm:t>
        <a:bodyPr/>
        <a:lstStyle/>
        <a:p>
          <a:endParaRPr lang="tr-TR"/>
        </a:p>
      </dgm:t>
    </dgm:pt>
    <dgm:pt modelId="{DF50423C-5C23-471F-974A-CEB2F5DBF120}" type="pres">
      <dgm:prSet presAssocID="{BD4B5CBD-0824-4451-A811-1B0444266BED}" presName="FiveNodes_3" presStyleLbl="node1" presStyleIdx="2" presStyleCnt="5" custLinFactNeighborX="6811" custLinFactNeighborY="874">
        <dgm:presLayoutVars>
          <dgm:bulletEnabled val="1"/>
        </dgm:presLayoutVars>
      </dgm:prSet>
      <dgm:spPr/>
      <dgm:t>
        <a:bodyPr/>
        <a:lstStyle/>
        <a:p>
          <a:endParaRPr lang="tr-TR"/>
        </a:p>
      </dgm:t>
    </dgm:pt>
    <dgm:pt modelId="{F224E220-944E-4844-9568-529844D95FB3}" type="pres">
      <dgm:prSet presAssocID="{BD4B5CBD-0824-4451-A811-1B0444266BED}" presName="FiveNodes_4" presStyleLbl="node1" presStyleIdx="3" presStyleCnt="5">
        <dgm:presLayoutVars>
          <dgm:bulletEnabled val="1"/>
        </dgm:presLayoutVars>
      </dgm:prSet>
      <dgm:spPr/>
      <dgm:t>
        <a:bodyPr/>
        <a:lstStyle/>
        <a:p>
          <a:endParaRPr lang="tr-TR"/>
        </a:p>
      </dgm:t>
    </dgm:pt>
    <dgm:pt modelId="{97230145-987D-4901-AFAF-C1D59CC8F9E3}" type="pres">
      <dgm:prSet presAssocID="{BD4B5CBD-0824-4451-A811-1B0444266BED}" presName="FiveNodes_5" presStyleLbl="node1" presStyleIdx="4" presStyleCnt="5" custLinFactNeighborX="-5778" custLinFactNeighborY="-2623">
        <dgm:presLayoutVars>
          <dgm:bulletEnabled val="1"/>
        </dgm:presLayoutVars>
      </dgm:prSet>
      <dgm:spPr/>
      <dgm:t>
        <a:bodyPr/>
        <a:lstStyle/>
        <a:p>
          <a:endParaRPr lang="tr-TR"/>
        </a:p>
      </dgm:t>
    </dgm:pt>
    <dgm:pt modelId="{5884A619-2DC4-42CA-9879-9BEAB8DA5BD3}" type="pres">
      <dgm:prSet presAssocID="{BD4B5CBD-0824-4451-A811-1B0444266BED}" presName="FiveConn_1-2" presStyleLbl="fgAccFollowNode1" presStyleIdx="0" presStyleCnt="4">
        <dgm:presLayoutVars>
          <dgm:bulletEnabled val="1"/>
        </dgm:presLayoutVars>
      </dgm:prSet>
      <dgm:spPr/>
      <dgm:t>
        <a:bodyPr/>
        <a:lstStyle/>
        <a:p>
          <a:endParaRPr lang="tr-TR"/>
        </a:p>
      </dgm:t>
    </dgm:pt>
    <dgm:pt modelId="{0DE81F6D-BB19-4710-98E3-99E8AF209D1D}" type="pres">
      <dgm:prSet presAssocID="{BD4B5CBD-0824-4451-A811-1B0444266BED}" presName="FiveConn_2-3" presStyleLbl="fgAccFollowNode1" presStyleIdx="1" presStyleCnt="4">
        <dgm:presLayoutVars>
          <dgm:bulletEnabled val="1"/>
        </dgm:presLayoutVars>
      </dgm:prSet>
      <dgm:spPr/>
      <dgm:t>
        <a:bodyPr/>
        <a:lstStyle/>
        <a:p>
          <a:endParaRPr lang="tr-TR"/>
        </a:p>
      </dgm:t>
    </dgm:pt>
    <dgm:pt modelId="{CB56AF02-BBE5-4D67-BA50-A4E72B9FAF0F}" type="pres">
      <dgm:prSet presAssocID="{BD4B5CBD-0824-4451-A811-1B0444266BED}" presName="FiveConn_3-4" presStyleLbl="fgAccFollowNode1" presStyleIdx="2" presStyleCnt="4">
        <dgm:presLayoutVars>
          <dgm:bulletEnabled val="1"/>
        </dgm:presLayoutVars>
      </dgm:prSet>
      <dgm:spPr/>
      <dgm:t>
        <a:bodyPr/>
        <a:lstStyle/>
        <a:p>
          <a:endParaRPr lang="tr-TR"/>
        </a:p>
      </dgm:t>
    </dgm:pt>
    <dgm:pt modelId="{7801DFF6-7D7B-4165-91BC-7BE1DDF021E1}" type="pres">
      <dgm:prSet presAssocID="{BD4B5CBD-0824-4451-A811-1B0444266BED}" presName="FiveConn_4-5" presStyleLbl="fgAccFollowNode1" presStyleIdx="3" presStyleCnt="4">
        <dgm:presLayoutVars>
          <dgm:bulletEnabled val="1"/>
        </dgm:presLayoutVars>
      </dgm:prSet>
      <dgm:spPr/>
      <dgm:t>
        <a:bodyPr/>
        <a:lstStyle/>
        <a:p>
          <a:endParaRPr lang="tr-TR"/>
        </a:p>
      </dgm:t>
    </dgm:pt>
    <dgm:pt modelId="{FCCB7CD8-DD03-4C85-B7C3-60E023B3C5BA}" type="pres">
      <dgm:prSet presAssocID="{BD4B5CBD-0824-4451-A811-1B0444266BED}" presName="FiveNodes_1_text" presStyleLbl="node1" presStyleIdx="4" presStyleCnt="5">
        <dgm:presLayoutVars>
          <dgm:bulletEnabled val="1"/>
        </dgm:presLayoutVars>
      </dgm:prSet>
      <dgm:spPr/>
      <dgm:t>
        <a:bodyPr/>
        <a:lstStyle/>
        <a:p>
          <a:endParaRPr lang="tr-TR"/>
        </a:p>
      </dgm:t>
    </dgm:pt>
    <dgm:pt modelId="{01972AFF-485A-404F-A7B0-36D382CEFDE9}" type="pres">
      <dgm:prSet presAssocID="{BD4B5CBD-0824-4451-A811-1B0444266BED}" presName="FiveNodes_2_text" presStyleLbl="node1" presStyleIdx="4" presStyleCnt="5">
        <dgm:presLayoutVars>
          <dgm:bulletEnabled val="1"/>
        </dgm:presLayoutVars>
      </dgm:prSet>
      <dgm:spPr/>
      <dgm:t>
        <a:bodyPr/>
        <a:lstStyle/>
        <a:p>
          <a:endParaRPr lang="tr-TR"/>
        </a:p>
      </dgm:t>
    </dgm:pt>
    <dgm:pt modelId="{EAF3D856-0FBB-40A1-8D8A-E2441E8583AD}" type="pres">
      <dgm:prSet presAssocID="{BD4B5CBD-0824-4451-A811-1B0444266BED}" presName="FiveNodes_3_text" presStyleLbl="node1" presStyleIdx="4" presStyleCnt="5">
        <dgm:presLayoutVars>
          <dgm:bulletEnabled val="1"/>
        </dgm:presLayoutVars>
      </dgm:prSet>
      <dgm:spPr/>
      <dgm:t>
        <a:bodyPr/>
        <a:lstStyle/>
        <a:p>
          <a:endParaRPr lang="tr-TR"/>
        </a:p>
      </dgm:t>
    </dgm:pt>
    <dgm:pt modelId="{6B9CBB36-90C8-4281-A0BB-74FE7051E829}" type="pres">
      <dgm:prSet presAssocID="{BD4B5CBD-0824-4451-A811-1B0444266BED}" presName="FiveNodes_4_text" presStyleLbl="node1" presStyleIdx="4" presStyleCnt="5">
        <dgm:presLayoutVars>
          <dgm:bulletEnabled val="1"/>
        </dgm:presLayoutVars>
      </dgm:prSet>
      <dgm:spPr/>
      <dgm:t>
        <a:bodyPr/>
        <a:lstStyle/>
        <a:p>
          <a:endParaRPr lang="tr-TR"/>
        </a:p>
      </dgm:t>
    </dgm:pt>
    <dgm:pt modelId="{E2EDD6DE-84F0-4107-8CC7-0202B3F0004F}" type="pres">
      <dgm:prSet presAssocID="{BD4B5CBD-0824-4451-A811-1B0444266BED}" presName="FiveNodes_5_text" presStyleLbl="node1" presStyleIdx="4" presStyleCnt="5">
        <dgm:presLayoutVars>
          <dgm:bulletEnabled val="1"/>
        </dgm:presLayoutVars>
      </dgm:prSet>
      <dgm:spPr/>
      <dgm:t>
        <a:bodyPr/>
        <a:lstStyle/>
        <a:p>
          <a:endParaRPr lang="tr-TR"/>
        </a:p>
      </dgm:t>
    </dgm:pt>
  </dgm:ptLst>
  <dgm:cxnLst>
    <dgm:cxn modelId="{04252328-83CE-4109-A3CE-B3BE6040A1FC}" type="presOf" srcId="{882902D5-6F83-4F02-B431-9767D8372D6C}" destId="{E2EDD6DE-84F0-4107-8CC7-0202B3F0004F}" srcOrd="1" destOrd="0" presId="urn:microsoft.com/office/officeart/2005/8/layout/vProcess5"/>
    <dgm:cxn modelId="{0EEFD130-42FA-4B1C-B74F-C450DC95476E}" type="presOf" srcId="{4677CD62-E17B-4864-AF56-596D252B1BBB}" destId="{F224E220-944E-4844-9568-529844D95FB3}" srcOrd="0" destOrd="0" presId="urn:microsoft.com/office/officeart/2005/8/layout/vProcess5"/>
    <dgm:cxn modelId="{51991B32-DEB8-44E3-8E4A-96616E98C6C3}" type="presOf" srcId="{BD4B5CBD-0824-4451-A811-1B0444266BED}" destId="{B063DED7-2808-4A48-87BC-A49DB39854DE}" srcOrd="0" destOrd="0" presId="urn:microsoft.com/office/officeart/2005/8/layout/vProcess5"/>
    <dgm:cxn modelId="{94F99E4F-82CB-4264-AFA3-FBEB8D8E7058}" type="presOf" srcId="{882902D5-6F83-4F02-B431-9767D8372D6C}" destId="{97230145-987D-4901-AFAF-C1D59CC8F9E3}" srcOrd="0" destOrd="0" presId="urn:microsoft.com/office/officeart/2005/8/layout/vProcess5"/>
    <dgm:cxn modelId="{936F8814-F1B0-490D-9283-40B5931430EB}" type="presOf" srcId="{4677CD62-E17B-4864-AF56-596D252B1BBB}" destId="{6B9CBB36-90C8-4281-A0BB-74FE7051E829}" srcOrd="1" destOrd="0" presId="urn:microsoft.com/office/officeart/2005/8/layout/vProcess5"/>
    <dgm:cxn modelId="{DAC38827-716A-4706-BE03-3D5C61CA235F}" type="presOf" srcId="{64B76CDD-8A42-46EB-924F-CF8B8F3CFD10}" destId="{0DE81F6D-BB19-4710-98E3-99E8AF209D1D}" srcOrd="0" destOrd="0" presId="urn:microsoft.com/office/officeart/2005/8/layout/vProcess5"/>
    <dgm:cxn modelId="{199EEEB5-05E1-433E-9C7A-F97592E22F37}" srcId="{BD4B5CBD-0824-4451-A811-1B0444266BED}" destId="{882902D5-6F83-4F02-B431-9767D8372D6C}" srcOrd="4" destOrd="0" parTransId="{E7E48DC4-68A7-4597-A9D4-EFE3ECCBFFAA}" sibTransId="{536C2AC2-795F-43BA-8FF6-A7DA8038B51F}"/>
    <dgm:cxn modelId="{D9531D5F-7EDC-49B7-AEDE-6561E8702FA5}" srcId="{BD4B5CBD-0824-4451-A811-1B0444266BED}" destId="{B1DC846D-C64E-4645-88D5-E3F1313D9A6E}" srcOrd="2" destOrd="0" parTransId="{93309526-AC22-4BE3-8190-EF4222E9DD16}" sibTransId="{46D1746F-0D96-436C-8048-24DC0363A8E2}"/>
    <dgm:cxn modelId="{7201F145-010C-41F1-A107-EFC22D86FB4C}" type="presOf" srcId="{6A69F1C4-4077-4CB7-B12F-4D1253B92127}" destId="{01972AFF-485A-404F-A7B0-36D382CEFDE9}" srcOrd="1" destOrd="0" presId="urn:microsoft.com/office/officeart/2005/8/layout/vProcess5"/>
    <dgm:cxn modelId="{7F0FD467-6541-48CE-A629-F9E6691650C3}" srcId="{BD4B5CBD-0824-4451-A811-1B0444266BED}" destId="{4677CD62-E17B-4864-AF56-596D252B1BBB}" srcOrd="3" destOrd="0" parTransId="{CB1CB06A-1C2F-4AF1-8D48-4D59D27A8476}" sibTransId="{CF0B1C1F-CE6F-431C-80DA-5792CAE1B769}"/>
    <dgm:cxn modelId="{78F1B547-26E1-49AC-B86E-A0632B81413B}" type="presOf" srcId="{B9CACB19-494C-447F-A08F-585F3D25220B}" destId="{433CA223-B00D-4FC2-BFE7-BC1AD727F361}" srcOrd="0" destOrd="0" presId="urn:microsoft.com/office/officeart/2005/8/layout/vProcess5"/>
    <dgm:cxn modelId="{C68ED5A8-D48A-4ECF-B654-6D45C12209C7}" type="presOf" srcId="{B1DC846D-C64E-4645-88D5-E3F1313D9A6E}" destId="{EAF3D856-0FBB-40A1-8D8A-E2441E8583AD}" srcOrd="1" destOrd="0" presId="urn:microsoft.com/office/officeart/2005/8/layout/vProcess5"/>
    <dgm:cxn modelId="{FF530E4C-C853-4AA4-BB86-F0F0CB40DE87}" type="presOf" srcId="{6A69F1C4-4077-4CB7-B12F-4D1253B92127}" destId="{16E08DB8-2A9A-4A68-9031-3752A1520057}" srcOrd="0" destOrd="0" presId="urn:microsoft.com/office/officeart/2005/8/layout/vProcess5"/>
    <dgm:cxn modelId="{A41935DB-1393-48D1-B83F-CD4CBD12B7B7}" type="presOf" srcId="{CF0B1C1F-CE6F-431C-80DA-5792CAE1B769}" destId="{7801DFF6-7D7B-4165-91BC-7BE1DDF021E1}" srcOrd="0" destOrd="0" presId="urn:microsoft.com/office/officeart/2005/8/layout/vProcess5"/>
    <dgm:cxn modelId="{7D83B8DB-3DD0-4076-93B2-ED826E87E5D8}" type="presOf" srcId="{5E44DE06-5295-4490-AB25-09F6CAE1146F}" destId="{5884A619-2DC4-42CA-9879-9BEAB8DA5BD3}" srcOrd="0" destOrd="0" presId="urn:microsoft.com/office/officeart/2005/8/layout/vProcess5"/>
    <dgm:cxn modelId="{05935850-C82C-404A-A897-16A764EAA3FE}" type="presOf" srcId="{B9CACB19-494C-447F-A08F-585F3D25220B}" destId="{FCCB7CD8-DD03-4C85-B7C3-60E023B3C5BA}" srcOrd="1" destOrd="0" presId="urn:microsoft.com/office/officeart/2005/8/layout/vProcess5"/>
    <dgm:cxn modelId="{55EFC519-AD91-4577-A4C0-A53D21E2A029}" type="presOf" srcId="{46D1746F-0D96-436C-8048-24DC0363A8E2}" destId="{CB56AF02-BBE5-4D67-BA50-A4E72B9FAF0F}" srcOrd="0" destOrd="0" presId="urn:microsoft.com/office/officeart/2005/8/layout/vProcess5"/>
    <dgm:cxn modelId="{F6676825-4F71-4BA8-86A9-FDC1DD106300}" srcId="{BD4B5CBD-0824-4451-A811-1B0444266BED}" destId="{B9CACB19-494C-447F-A08F-585F3D25220B}" srcOrd="0" destOrd="0" parTransId="{706135B3-0E68-45D8-8925-D21C34C82616}" sibTransId="{5E44DE06-5295-4490-AB25-09F6CAE1146F}"/>
    <dgm:cxn modelId="{D5885D5E-5115-4DDE-B399-F137F091DDCE}" type="presOf" srcId="{B1DC846D-C64E-4645-88D5-E3F1313D9A6E}" destId="{DF50423C-5C23-471F-974A-CEB2F5DBF120}" srcOrd="0" destOrd="0" presId="urn:microsoft.com/office/officeart/2005/8/layout/vProcess5"/>
    <dgm:cxn modelId="{6B6226C2-0320-4806-A92B-493F7EA26F63}" srcId="{BD4B5CBD-0824-4451-A811-1B0444266BED}" destId="{6A69F1C4-4077-4CB7-B12F-4D1253B92127}" srcOrd="1" destOrd="0" parTransId="{E2215711-5439-4575-9822-1A40E5025201}" sibTransId="{64B76CDD-8A42-46EB-924F-CF8B8F3CFD10}"/>
    <dgm:cxn modelId="{DBC90978-A1A6-4D6F-BBCF-D7663FEEE4E3}" type="presParOf" srcId="{B063DED7-2808-4A48-87BC-A49DB39854DE}" destId="{1412DF9C-CA9E-41C9-889C-18868390BCA5}" srcOrd="0" destOrd="0" presId="urn:microsoft.com/office/officeart/2005/8/layout/vProcess5"/>
    <dgm:cxn modelId="{B22C0C96-403C-41B5-9732-434FBE05D727}" type="presParOf" srcId="{B063DED7-2808-4A48-87BC-A49DB39854DE}" destId="{433CA223-B00D-4FC2-BFE7-BC1AD727F361}" srcOrd="1" destOrd="0" presId="urn:microsoft.com/office/officeart/2005/8/layout/vProcess5"/>
    <dgm:cxn modelId="{C19496BC-4DEE-43B6-BA1F-6932960A41C0}" type="presParOf" srcId="{B063DED7-2808-4A48-87BC-A49DB39854DE}" destId="{16E08DB8-2A9A-4A68-9031-3752A1520057}" srcOrd="2" destOrd="0" presId="urn:microsoft.com/office/officeart/2005/8/layout/vProcess5"/>
    <dgm:cxn modelId="{A801F6F2-D4D7-4825-9A3A-FB0E3B6237E3}" type="presParOf" srcId="{B063DED7-2808-4A48-87BC-A49DB39854DE}" destId="{DF50423C-5C23-471F-974A-CEB2F5DBF120}" srcOrd="3" destOrd="0" presId="urn:microsoft.com/office/officeart/2005/8/layout/vProcess5"/>
    <dgm:cxn modelId="{25DDF54F-4854-42DF-B12D-C30F78598413}" type="presParOf" srcId="{B063DED7-2808-4A48-87BC-A49DB39854DE}" destId="{F224E220-944E-4844-9568-529844D95FB3}" srcOrd="4" destOrd="0" presId="urn:microsoft.com/office/officeart/2005/8/layout/vProcess5"/>
    <dgm:cxn modelId="{69F8B1F9-1596-492D-BB44-914BA01D40C4}" type="presParOf" srcId="{B063DED7-2808-4A48-87BC-A49DB39854DE}" destId="{97230145-987D-4901-AFAF-C1D59CC8F9E3}" srcOrd="5" destOrd="0" presId="urn:microsoft.com/office/officeart/2005/8/layout/vProcess5"/>
    <dgm:cxn modelId="{AA2E1DE5-46CE-43DA-B18A-FF75F2AF0BF5}" type="presParOf" srcId="{B063DED7-2808-4A48-87BC-A49DB39854DE}" destId="{5884A619-2DC4-42CA-9879-9BEAB8DA5BD3}" srcOrd="6" destOrd="0" presId="urn:microsoft.com/office/officeart/2005/8/layout/vProcess5"/>
    <dgm:cxn modelId="{2339D7B9-6030-458B-B4AA-3043BCBC35B4}" type="presParOf" srcId="{B063DED7-2808-4A48-87BC-A49DB39854DE}" destId="{0DE81F6D-BB19-4710-98E3-99E8AF209D1D}" srcOrd="7" destOrd="0" presId="urn:microsoft.com/office/officeart/2005/8/layout/vProcess5"/>
    <dgm:cxn modelId="{2E4FA814-19EA-4F3F-AA7F-FE7A2C19E2AC}" type="presParOf" srcId="{B063DED7-2808-4A48-87BC-A49DB39854DE}" destId="{CB56AF02-BBE5-4D67-BA50-A4E72B9FAF0F}" srcOrd="8" destOrd="0" presId="urn:microsoft.com/office/officeart/2005/8/layout/vProcess5"/>
    <dgm:cxn modelId="{43EE5DE8-3EBD-4454-8556-13F1A3B4D688}" type="presParOf" srcId="{B063DED7-2808-4A48-87BC-A49DB39854DE}" destId="{7801DFF6-7D7B-4165-91BC-7BE1DDF021E1}" srcOrd="9" destOrd="0" presId="urn:microsoft.com/office/officeart/2005/8/layout/vProcess5"/>
    <dgm:cxn modelId="{C5636AE6-E8A3-4B1D-84B6-1D098A6DEB99}" type="presParOf" srcId="{B063DED7-2808-4A48-87BC-A49DB39854DE}" destId="{FCCB7CD8-DD03-4C85-B7C3-60E023B3C5BA}" srcOrd="10" destOrd="0" presId="urn:microsoft.com/office/officeart/2005/8/layout/vProcess5"/>
    <dgm:cxn modelId="{2771AF29-77DA-49DB-B317-518B0409B658}" type="presParOf" srcId="{B063DED7-2808-4A48-87BC-A49DB39854DE}" destId="{01972AFF-485A-404F-A7B0-36D382CEFDE9}" srcOrd="11" destOrd="0" presId="urn:microsoft.com/office/officeart/2005/8/layout/vProcess5"/>
    <dgm:cxn modelId="{1CBE2C5E-C5D4-4A8A-BCD9-5F7FA086399C}" type="presParOf" srcId="{B063DED7-2808-4A48-87BC-A49DB39854DE}" destId="{EAF3D856-0FBB-40A1-8D8A-E2441E8583AD}" srcOrd="12" destOrd="0" presId="urn:microsoft.com/office/officeart/2005/8/layout/vProcess5"/>
    <dgm:cxn modelId="{3945047D-2F0E-4976-B96A-DFB2BF51BBA4}" type="presParOf" srcId="{B063DED7-2808-4A48-87BC-A49DB39854DE}" destId="{6B9CBB36-90C8-4281-A0BB-74FE7051E829}" srcOrd="13" destOrd="0" presId="urn:microsoft.com/office/officeart/2005/8/layout/vProcess5"/>
    <dgm:cxn modelId="{ADB34251-99BC-4C8C-A979-F2712C4D68CB}" type="presParOf" srcId="{B063DED7-2808-4A48-87BC-A49DB39854DE}" destId="{E2EDD6DE-84F0-4107-8CC7-0202B3F0004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17F496-62D9-4972-931E-D0331A3194D5}" type="doc">
      <dgm:prSet loTypeId="urn:microsoft.com/office/officeart/2005/8/layout/vProcess5" loCatId="process" qsTypeId="urn:microsoft.com/office/officeart/2005/8/quickstyle/3d3" qsCatId="3D" csTypeId="urn:microsoft.com/office/officeart/2005/8/colors/accent3_4" csCatId="accent3" phldr="1"/>
      <dgm:spPr/>
      <dgm:t>
        <a:bodyPr/>
        <a:lstStyle/>
        <a:p>
          <a:endParaRPr lang="en-US"/>
        </a:p>
      </dgm:t>
    </dgm:pt>
    <dgm:pt modelId="{0B64262A-DD57-40C0-9F1B-C7BA34F7D55A}">
      <dgm:prSet custT="1"/>
      <dgm:spPr/>
      <dgm:t>
        <a:bodyPr/>
        <a:lstStyle/>
        <a:p>
          <a:r>
            <a:rPr lang="tr-TR" sz="1600" dirty="0">
              <a:latin typeface="Times New Roman" panose="02020603050405020304" pitchFamily="18" charset="0"/>
              <a:cs typeface="Times New Roman" panose="02020603050405020304" pitchFamily="18" charset="0"/>
            </a:rPr>
            <a:t>En az 2.50 </a:t>
          </a:r>
          <a:r>
            <a:rPr lang="tr-TR" sz="1600" dirty="0" err="1">
              <a:latin typeface="Times New Roman" panose="02020603050405020304" pitchFamily="18" charset="0"/>
              <a:cs typeface="Times New Roman" panose="02020603050405020304" pitchFamily="18" charset="0"/>
            </a:rPr>
            <a:t>GANO’ya</a:t>
          </a:r>
          <a:r>
            <a:rPr lang="tr-TR" sz="16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dirty="0">
            <a:latin typeface="Times New Roman" panose="02020603050405020304" pitchFamily="18" charset="0"/>
            <a:cs typeface="Times New Roman" panose="02020603050405020304" pitchFamily="18" charset="0"/>
          </a:endParaRPr>
        </a:p>
      </dgm:t>
    </dgm:pt>
    <dgm:pt modelId="{4BE879A8-AC6D-4416-996D-9207822BFD50}" type="parTrans" cxnId="{9395B62E-E7EC-4706-83E4-C83A9F7F7C36}">
      <dgm:prSet/>
      <dgm:spPr/>
      <dgm:t>
        <a:bodyPr/>
        <a:lstStyle/>
        <a:p>
          <a:endParaRPr lang="en-US" sz="1600">
            <a:latin typeface="Times New Roman" panose="02020603050405020304" pitchFamily="18" charset="0"/>
            <a:cs typeface="Times New Roman" panose="02020603050405020304" pitchFamily="18" charset="0"/>
          </a:endParaRPr>
        </a:p>
      </dgm:t>
    </dgm:pt>
    <dgm:pt modelId="{CAEECC21-A43B-48E3-90D0-2501208144ED}" type="sibTrans" cxnId="{9395B62E-E7EC-4706-83E4-C83A9F7F7C36}">
      <dgm:prSet custT="1"/>
      <dgm:spPr/>
      <dgm:t>
        <a:bodyPr/>
        <a:lstStyle/>
        <a:p>
          <a:endParaRPr lang="en-US" sz="1600">
            <a:latin typeface="Times New Roman" panose="02020603050405020304" pitchFamily="18" charset="0"/>
            <a:cs typeface="Times New Roman" panose="02020603050405020304" pitchFamily="18" charset="0"/>
          </a:endParaRPr>
        </a:p>
      </dgm:t>
    </dgm:pt>
    <dgm:pt modelId="{DBA5800C-6227-4B66-BFAD-D0C595C6E443}">
      <dgm:prSet custT="1"/>
      <dgm:spPr/>
      <dgm:t>
        <a:bodyPr/>
        <a:lstStyle/>
        <a:p>
          <a:pPr algn="l"/>
          <a:r>
            <a:rPr lang="tr-TR" sz="16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dirty="0">
            <a:latin typeface="Times New Roman" panose="02020603050405020304" pitchFamily="18" charset="0"/>
            <a:cs typeface="Times New Roman" panose="02020603050405020304" pitchFamily="18" charset="0"/>
          </a:endParaRPr>
        </a:p>
      </dgm:t>
    </dgm:pt>
    <dgm:pt modelId="{727CAE97-63A2-4169-B872-34BD7D726E7F}" type="parTrans" cxnId="{42EC3242-E2C1-493E-A382-110B03772B9F}">
      <dgm:prSet/>
      <dgm:spPr/>
      <dgm:t>
        <a:bodyPr/>
        <a:lstStyle/>
        <a:p>
          <a:endParaRPr lang="en-US" sz="1600">
            <a:latin typeface="Times New Roman" panose="02020603050405020304" pitchFamily="18" charset="0"/>
            <a:cs typeface="Times New Roman" panose="02020603050405020304" pitchFamily="18" charset="0"/>
          </a:endParaRPr>
        </a:p>
      </dgm:t>
    </dgm:pt>
    <dgm:pt modelId="{B4B778FA-725F-457C-9CE5-AA9DAA933EFE}" type="sibTrans" cxnId="{42EC3242-E2C1-493E-A382-110B03772B9F}">
      <dgm:prSet custT="1"/>
      <dgm:spPr/>
      <dgm:t>
        <a:bodyPr/>
        <a:lstStyle/>
        <a:p>
          <a:endParaRPr lang="en-US" sz="1600">
            <a:latin typeface="Times New Roman" panose="02020603050405020304" pitchFamily="18" charset="0"/>
            <a:cs typeface="Times New Roman" panose="02020603050405020304" pitchFamily="18" charset="0"/>
          </a:endParaRPr>
        </a:p>
      </dgm:t>
    </dgm:pt>
    <dgm:pt modelId="{DBC39F1A-E463-4533-A3E5-EA14D1DC2D8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Başvuru Dilekçesi (Bu belgeyi başvuracağının bölümün/anabilim dalının bağlı olduğu Fakültenin internet sitesinden ulaşabilirsiniz.)</a:t>
          </a:r>
        </a:p>
        <a:p>
          <a:pPr marL="0" lvl="0" defTabSz="622300">
            <a:lnSpc>
              <a:spcPct val="90000"/>
            </a:lnSpc>
            <a:spcBef>
              <a:spcPct val="0"/>
            </a:spcBef>
            <a:spcAft>
              <a:spcPct val="35000"/>
            </a:spcAft>
            <a:buNone/>
          </a:pPr>
          <a:endParaRPr lang="tr-TR" sz="1600" dirty="0">
            <a:latin typeface="Times New Roman" panose="02020603050405020304" pitchFamily="18" charset="0"/>
            <a:cs typeface="Times New Roman" panose="02020603050405020304" pitchFamily="18" charset="0"/>
          </a:endParaRPr>
        </a:p>
      </dgm:t>
    </dgm:pt>
    <dgm:pt modelId="{7520AB05-1672-41CB-B147-3846C4778B97}" type="parTrans" cxnId="{8835E694-EB41-4AC3-9E2C-2805DD657A71}">
      <dgm:prSet/>
      <dgm:spPr/>
      <dgm:t>
        <a:bodyPr/>
        <a:lstStyle/>
        <a:p>
          <a:endParaRPr lang="tr-TR" sz="1600">
            <a:latin typeface="Times New Roman" panose="02020603050405020304" pitchFamily="18" charset="0"/>
            <a:cs typeface="Times New Roman" panose="02020603050405020304" pitchFamily="18" charset="0"/>
          </a:endParaRPr>
        </a:p>
      </dgm:t>
    </dgm:pt>
    <dgm:pt modelId="{44CDF759-E9ED-4593-99D7-00FCF00D5590}" type="sibTrans" cxnId="{8835E694-EB41-4AC3-9E2C-2805DD657A71}">
      <dgm:prSet custT="1"/>
      <dgm:spPr/>
      <dgm:t>
        <a:bodyPr/>
        <a:lstStyle/>
        <a:p>
          <a:endParaRPr lang="tr-TR" sz="1600">
            <a:latin typeface="Times New Roman" panose="02020603050405020304" pitchFamily="18" charset="0"/>
            <a:cs typeface="Times New Roman" panose="02020603050405020304" pitchFamily="18" charset="0"/>
          </a:endParaRPr>
        </a:p>
      </dgm:t>
    </dgm:pt>
    <dgm:pt modelId="{31AA4880-F7E2-4C7C-84FC-436444FF0936}">
      <dgm:prSet custT="1"/>
      <dgm:spPr/>
      <dgm:t>
        <a:bodyPr/>
        <a:lstStyle/>
        <a:p>
          <a:r>
            <a:rPr lang="tr-TR" sz="1600" dirty="0">
              <a:latin typeface="Times New Roman" panose="02020603050405020304" pitchFamily="18" charset="0"/>
              <a:cs typeface="Times New Roman" panose="02020603050405020304" pitchFamily="18" charset="0"/>
            </a:rPr>
            <a:t>Yabancı dil belgesi  (</a:t>
          </a:r>
          <a:r>
            <a:rPr lang="tr-TR" sz="1600" i="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gm:t>
    </dgm:pt>
    <dgm:pt modelId="{624C5B3F-87C7-450A-AF84-24B1530456ED}" type="par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8F2BA1D1-0658-4587-B665-29E341A5CA49}" type="sib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EDCA4D51-EA22-41F6-B717-515864D85CD8}" type="pres">
      <dgm:prSet presAssocID="{F417F496-62D9-4972-931E-D0331A3194D5}" presName="outerComposite" presStyleCnt="0">
        <dgm:presLayoutVars>
          <dgm:chMax val="5"/>
          <dgm:dir/>
          <dgm:resizeHandles val="exact"/>
        </dgm:presLayoutVars>
      </dgm:prSet>
      <dgm:spPr/>
      <dgm:t>
        <a:bodyPr/>
        <a:lstStyle/>
        <a:p>
          <a:endParaRPr lang="tr-TR"/>
        </a:p>
      </dgm:t>
    </dgm:pt>
    <dgm:pt modelId="{584A4833-8FD5-4B50-9136-0C05B27ED3B7}" type="pres">
      <dgm:prSet presAssocID="{F417F496-62D9-4972-931E-D0331A3194D5}" presName="dummyMaxCanvas" presStyleCnt="0">
        <dgm:presLayoutVars/>
      </dgm:prSet>
      <dgm:spPr/>
    </dgm:pt>
    <dgm:pt modelId="{C44FFF37-266C-43B9-B2AE-93CE3EED5757}" type="pres">
      <dgm:prSet presAssocID="{F417F496-62D9-4972-931E-D0331A3194D5}" presName="FourNodes_1" presStyleLbl="node1" presStyleIdx="0" presStyleCnt="4">
        <dgm:presLayoutVars>
          <dgm:bulletEnabled val="1"/>
        </dgm:presLayoutVars>
      </dgm:prSet>
      <dgm:spPr/>
      <dgm:t>
        <a:bodyPr/>
        <a:lstStyle/>
        <a:p>
          <a:endParaRPr lang="tr-TR"/>
        </a:p>
      </dgm:t>
    </dgm:pt>
    <dgm:pt modelId="{C7E1EE04-70E9-4DC8-A379-918D6C23ACFA}" type="pres">
      <dgm:prSet presAssocID="{F417F496-62D9-4972-931E-D0331A3194D5}" presName="FourNodes_2" presStyleLbl="node1" presStyleIdx="1" presStyleCnt="4">
        <dgm:presLayoutVars>
          <dgm:bulletEnabled val="1"/>
        </dgm:presLayoutVars>
      </dgm:prSet>
      <dgm:spPr/>
      <dgm:t>
        <a:bodyPr/>
        <a:lstStyle/>
        <a:p>
          <a:endParaRPr lang="tr-TR"/>
        </a:p>
      </dgm:t>
    </dgm:pt>
    <dgm:pt modelId="{0EC4A5AB-8C8D-41F7-88C4-BF9484A6C911}" type="pres">
      <dgm:prSet presAssocID="{F417F496-62D9-4972-931E-D0331A3194D5}" presName="FourNodes_3" presStyleLbl="node1" presStyleIdx="2" presStyleCnt="4">
        <dgm:presLayoutVars>
          <dgm:bulletEnabled val="1"/>
        </dgm:presLayoutVars>
      </dgm:prSet>
      <dgm:spPr/>
      <dgm:t>
        <a:bodyPr/>
        <a:lstStyle/>
        <a:p>
          <a:endParaRPr lang="tr-TR"/>
        </a:p>
      </dgm:t>
    </dgm:pt>
    <dgm:pt modelId="{9E5C5EF8-E32B-4FEA-A7C5-96EE39437BB9}" type="pres">
      <dgm:prSet presAssocID="{F417F496-62D9-4972-931E-D0331A3194D5}" presName="FourNodes_4" presStyleLbl="node1" presStyleIdx="3" presStyleCnt="4">
        <dgm:presLayoutVars>
          <dgm:bulletEnabled val="1"/>
        </dgm:presLayoutVars>
      </dgm:prSet>
      <dgm:spPr/>
      <dgm:t>
        <a:bodyPr/>
        <a:lstStyle/>
        <a:p>
          <a:endParaRPr lang="tr-TR"/>
        </a:p>
      </dgm:t>
    </dgm:pt>
    <dgm:pt modelId="{811B8F91-CF36-4C0C-A55D-8DB01301B22E}" type="pres">
      <dgm:prSet presAssocID="{F417F496-62D9-4972-931E-D0331A3194D5}" presName="FourConn_1-2" presStyleLbl="fgAccFollowNode1" presStyleIdx="0" presStyleCnt="3">
        <dgm:presLayoutVars>
          <dgm:bulletEnabled val="1"/>
        </dgm:presLayoutVars>
      </dgm:prSet>
      <dgm:spPr/>
      <dgm:t>
        <a:bodyPr/>
        <a:lstStyle/>
        <a:p>
          <a:endParaRPr lang="tr-TR"/>
        </a:p>
      </dgm:t>
    </dgm:pt>
    <dgm:pt modelId="{800EC6D1-9333-4F5B-A93B-DCC4141C0D0D}" type="pres">
      <dgm:prSet presAssocID="{F417F496-62D9-4972-931E-D0331A3194D5}" presName="FourConn_2-3" presStyleLbl="fgAccFollowNode1" presStyleIdx="1" presStyleCnt="3">
        <dgm:presLayoutVars>
          <dgm:bulletEnabled val="1"/>
        </dgm:presLayoutVars>
      </dgm:prSet>
      <dgm:spPr/>
      <dgm:t>
        <a:bodyPr/>
        <a:lstStyle/>
        <a:p>
          <a:endParaRPr lang="tr-TR"/>
        </a:p>
      </dgm:t>
    </dgm:pt>
    <dgm:pt modelId="{E093BDDC-1879-42A5-B4DF-A799F3BF0093}" type="pres">
      <dgm:prSet presAssocID="{F417F496-62D9-4972-931E-D0331A3194D5}" presName="FourConn_3-4" presStyleLbl="fgAccFollowNode1" presStyleIdx="2" presStyleCnt="3">
        <dgm:presLayoutVars>
          <dgm:bulletEnabled val="1"/>
        </dgm:presLayoutVars>
      </dgm:prSet>
      <dgm:spPr/>
      <dgm:t>
        <a:bodyPr/>
        <a:lstStyle/>
        <a:p>
          <a:endParaRPr lang="tr-TR"/>
        </a:p>
      </dgm:t>
    </dgm:pt>
    <dgm:pt modelId="{32B75978-79C8-4091-B959-640D22885ACC}" type="pres">
      <dgm:prSet presAssocID="{F417F496-62D9-4972-931E-D0331A3194D5}" presName="FourNodes_1_text" presStyleLbl="node1" presStyleIdx="3" presStyleCnt="4">
        <dgm:presLayoutVars>
          <dgm:bulletEnabled val="1"/>
        </dgm:presLayoutVars>
      </dgm:prSet>
      <dgm:spPr/>
      <dgm:t>
        <a:bodyPr/>
        <a:lstStyle/>
        <a:p>
          <a:endParaRPr lang="tr-TR"/>
        </a:p>
      </dgm:t>
    </dgm:pt>
    <dgm:pt modelId="{75F4FFE7-F434-437C-99B1-D5A209AE304F}" type="pres">
      <dgm:prSet presAssocID="{F417F496-62D9-4972-931E-D0331A3194D5}" presName="FourNodes_2_text" presStyleLbl="node1" presStyleIdx="3" presStyleCnt="4">
        <dgm:presLayoutVars>
          <dgm:bulletEnabled val="1"/>
        </dgm:presLayoutVars>
      </dgm:prSet>
      <dgm:spPr/>
      <dgm:t>
        <a:bodyPr/>
        <a:lstStyle/>
        <a:p>
          <a:endParaRPr lang="tr-TR"/>
        </a:p>
      </dgm:t>
    </dgm:pt>
    <dgm:pt modelId="{1B1B4585-A9F8-453C-81B3-B117FB8E8128}" type="pres">
      <dgm:prSet presAssocID="{F417F496-62D9-4972-931E-D0331A3194D5}" presName="FourNodes_3_text" presStyleLbl="node1" presStyleIdx="3" presStyleCnt="4">
        <dgm:presLayoutVars>
          <dgm:bulletEnabled val="1"/>
        </dgm:presLayoutVars>
      </dgm:prSet>
      <dgm:spPr/>
      <dgm:t>
        <a:bodyPr/>
        <a:lstStyle/>
        <a:p>
          <a:endParaRPr lang="tr-TR"/>
        </a:p>
      </dgm:t>
    </dgm:pt>
    <dgm:pt modelId="{916941B2-C61B-4E8C-8E28-EB2AB9F4551F}" type="pres">
      <dgm:prSet presAssocID="{F417F496-62D9-4972-931E-D0331A3194D5}" presName="FourNodes_4_text" presStyleLbl="node1" presStyleIdx="3" presStyleCnt="4">
        <dgm:presLayoutVars>
          <dgm:bulletEnabled val="1"/>
        </dgm:presLayoutVars>
      </dgm:prSet>
      <dgm:spPr/>
      <dgm:t>
        <a:bodyPr/>
        <a:lstStyle/>
        <a:p>
          <a:endParaRPr lang="tr-TR"/>
        </a:p>
      </dgm:t>
    </dgm:pt>
  </dgm:ptLst>
  <dgm:cxnLst>
    <dgm:cxn modelId="{3472F20E-7AF4-405C-9309-31414FB22679}" type="presOf" srcId="{44CDF759-E9ED-4593-99D7-00FCF00D5590}" destId="{E093BDDC-1879-42A5-B4DF-A799F3BF0093}" srcOrd="0" destOrd="0" presId="urn:microsoft.com/office/officeart/2005/8/layout/vProcess5"/>
    <dgm:cxn modelId="{9395B62E-E7EC-4706-83E4-C83A9F7F7C36}" srcId="{F417F496-62D9-4972-931E-D0331A3194D5}" destId="{0B64262A-DD57-40C0-9F1B-C7BA34F7D55A}" srcOrd="0" destOrd="0" parTransId="{4BE879A8-AC6D-4416-996D-9207822BFD50}" sibTransId="{CAEECC21-A43B-48E3-90D0-2501208144ED}"/>
    <dgm:cxn modelId="{C3B38DE4-B98A-4B52-A77B-D1F8CADD39C2}" type="presOf" srcId="{0B64262A-DD57-40C0-9F1B-C7BA34F7D55A}" destId="{32B75978-79C8-4091-B959-640D22885ACC}" srcOrd="1" destOrd="0" presId="urn:microsoft.com/office/officeart/2005/8/layout/vProcess5"/>
    <dgm:cxn modelId="{27269A57-076B-4C45-891F-E1F24F4690FF}" type="presOf" srcId="{DBA5800C-6227-4B66-BFAD-D0C595C6E443}" destId="{75F4FFE7-F434-437C-99B1-D5A209AE304F}" srcOrd="1" destOrd="0" presId="urn:microsoft.com/office/officeart/2005/8/layout/vProcess5"/>
    <dgm:cxn modelId="{CB2C42A8-CC69-494C-A40F-8084B04C7924}" type="presOf" srcId="{CAEECC21-A43B-48E3-90D0-2501208144ED}" destId="{811B8F91-CF36-4C0C-A55D-8DB01301B22E}" srcOrd="0" destOrd="0" presId="urn:microsoft.com/office/officeart/2005/8/layout/vProcess5"/>
    <dgm:cxn modelId="{CEC7D378-17A6-4517-ABD5-C5F1260AC9E0}" type="presOf" srcId="{DBC39F1A-E463-4533-A3E5-EA14D1DC2D84}" destId="{1B1B4585-A9F8-453C-81B3-B117FB8E8128}" srcOrd="1" destOrd="0" presId="urn:microsoft.com/office/officeart/2005/8/layout/vProcess5"/>
    <dgm:cxn modelId="{511D26E6-0DB6-4824-A996-2056CB54F090}" srcId="{F417F496-62D9-4972-931E-D0331A3194D5}" destId="{31AA4880-F7E2-4C7C-84FC-436444FF0936}" srcOrd="3" destOrd="0" parTransId="{624C5B3F-87C7-450A-AF84-24B1530456ED}" sibTransId="{8F2BA1D1-0658-4587-B665-29E341A5CA49}"/>
    <dgm:cxn modelId="{81EE68A9-A2C3-4793-9819-7093940C0028}" type="presOf" srcId="{F417F496-62D9-4972-931E-D0331A3194D5}" destId="{EDCA4D51-EA22-41F6-B717-515864D85CD8}" srcOrd="0" destOrd="0" presId="urn:microsoft.com/office/officeart/2005/8/layout/vProcess5"/>
    <dgm:cxn modelId="{A07D07A5-8D53-49E9-93CC-63FA93DD1FFB}" type="presOf" srcId="{DBA5800C-6227-4B66-BFAD-D0C595C6E443}" destId="{C7E1EE04-70E9-4DC8-A379-918D6C23ACFA}" srcOrd="0" destOrd="0" presId="urn:microsoft.com/office/officeart/2005/8/layout/vProcess5"/>
    <dgm:cxn modelId="{8835E694-EB41-4AC3-9E2C-2805DD657A71}" srcId="{F417F496-62D9-4972-931E-D0331A3194D5}" destId="{DBC39F1A-E463-4533-A3E5-EA14D1DC2D84}" srcOrd="2" destOrd="0" parTransId="{7520AB05-1672-41CB-B147-3846C4778B97}" sibTransId="{44CDF759-E9ED-4593-99D7-00FCF00D5590}"/>
    <dgm:cxn modelId="{6130613F-90C5-49C5-B758-C183DFC9C2CD}" type="presOf" srcId="{31AA4880-F7E2-4C7C-84FC-436444FF0936}" destId="{9E5C5EF8-E32B-4FEA-A7C5-96EE39437BB9}" srcOrd="0" destOrd="0" presId="urn:microsoft.com/office/officeart/2005/8/layout/vProcess5"/>
    <dgm:cxn modelId="{5634E0AD-6F1D-4008-B8EA-D99BAE728989}" type="presOf" srcId="{DBC39F1A-E463-4533-A3E5-EA14D1DC2D84}" destId="{0EC4A5AB-8C8D-41F7-88C4-BF9484A6C911}" srcOrd="0" destOrd="0" presId="urn:microsoft.com/office/officeart/2005/8/layout/vProcess5"/>
    <dgm:cxn modelId="{4911A257-03E7-42DF-9B7F-36F63ED226E7}" type="presOf" srcId="{0B64262A-DD57-40C0-9F1B-C7BA34F7D55A}" destId="{C44FFF37-266C-43B9-B2AE-93CE3EED5757}" srcOrd="0" destOrd="0" presId="urn:microsoft.com/office/officeart/2005/8/layout/vProcess5"/>
    <dgm:cxn modelId="{C180F969-9F30-45E3-8203-CC1F7F35A6F7}" type="presOf" srcId="{B4B778FA-725F-457C-9CE5-AA9DAA933EFE}" destId="{800EC6D1-9333-4F5B-A93B-DCC4141C0D0D}" srcOrd="0" destOrd="0" presId="urn:microsoft.com/office/officeart/2005/8/layout/vProcess5"/>
    <dgm:cxn modelId="{42EC3242-E2C1-493E-A382-110B03772B9F}" srcId="{F417F496-62D9-4972-931E-D0331A3194D5}" destId="{DBA5800C-6227-4B66-BFAD-D0C595C6E443}" srcOrd="1" destOrd="0" parTransId="{727CAE97-63A2-4169-B872-34BD7D726E7F}" sibTransId="{B4B778FA-725F-457C-9CE5-AA9DAA933EFE}"/>
    <dgm:cxn modelId="{5641E59A-7F4D-4823-98FF-4401ED531DF7}" type="presOf" srcId="{31AA4880-F7E2-4C7C-84FC-436444FF0936}" destId="{916941B2-C61B-4E8C-8E28-EB2AB9F4551F}" srcOrd="1" destOrd="0" presId="urn:microsoft.com/office/officeart/2005/8/layout/vProcess5"/>
    <dgm:cxn modelId="{F82A5D27-8E89-4EBA-ACF1-D72B669EF738}" type="presParOf" srcId="{EDCA4D51-EA22-41F6-B717-515864D85CD8}" destId="{584A4833-8FD5-4B50-9136-0C05B27ED3B7}" srcOrd="0" destOrd="0" presId="urn:microsoft.com/office/officeart/2005/8/layout/vProcess5"/>
    <dgm:cxn modelId="{5E308D72-6EC4-4588-AACD-E8ABCF989CF3}" type="presParOf" srcId="{EDCA4D51-EA22-41F6-B717-515864D85CD8}" destId="{C44FFF37-266C-43B9-B2AE-93CE3EED5757}" srcOrd="1" destOrd="0" presId="urn:microsoft.com/office/officeart/2005/8/layout/vProcess5"/>
    <dgm:cxn modelId="{7DEE48BB-3724-40F7-A5C5-26CF8F991912}" type="presParOf" srcId="{EDCA4D51-EA22-41F6-B717-515864D85CD8}" destId="{C7E1EE04-70E9-4DC8-A379-918D6C23ACFA}" srcOrd="2" destOrd="0" presId="urn:microsoft.com/office/officeart/2005/8/layout/vProcess5"/>
    <dgm:cxn modelId="{A67079EA-0624-421B-9ECB-3C526D7590BA}" type="presParOf" srcId="{EDCA4D51-EA22-41F6-B717-515864D85CD8}" destId="{0EC4A5AB-8C8D-41F7-88C4-BF9484A6C911}" srcOrd="3" destOrd="0" presId="urn:microsoft.com/office/officeart/2005/8/layout/vProcess5"/>
    <dgm:cxn modelId="{DEA954FB-ABFA-4BAD-8B95-2AB259A513EB}" type="presParOf" srcId="{EDCA4D51-EA22-41F6-B717-515864D85CD8}" destId="{9E5C5EF8-E32B-4FEA-A7C5-96EE39437BB9}" srcOrd="4" destOrd="0" presId="urn:microsoft.com/office/officeart/2005/8/layout/vProcess5"/>
    <dgm:cxn modelId="{5B606539-7BF3-4FF7-A7ED-CE496F8FEA1A}" type="presParOf" srcId="{EDCA4D51-EA22-41F6-B717-515864D85CD8}" destId="{811B8F91-CF36-4C0C-A55D-8DB01301B22E}" srcOrd="5" destOrd="0" presId="urn:microsoft.com/office/officeart/2005/8/layout/vProcess5"/>
    <dgm:cxn modelId="{036A74BE-B116-461F-9EB9-7374B15FFB40}" type="presParOf" srcId="{EDCA4D51-EA22-41F6-B717-515864D85CD8}" destId="{800EC6D1-9333-4F5B-A93B-DCC4141C0D0D}" srcOrd="6" destOrd="0" presId="urn:microsoft.com/office/officeart/2005/8/layout/vProcess5"/>
    <dgm:cxn modelId="{94C24B91-6DB5-453D-82E6-67F47D10D0B6}" type="presParOf" srcId="{EDCA4D51-EA22-41F6-B717-515864D85CD8}" destId="{E093BDDC-1879-42A5-B4DF-A799F3BF0093}" srcOrd="7" destOrd="0" presId="urn:microsoft.com/office/officeart/2005/8/layout/vProcess5"/>
    <dgm:cxn modelId="{4A509C38-7F14-45AD-9B24-B0AE1AAD16CA}" type="presParOf" srcId="{EDCA4D51-EA22-41F6-B717-515864D85CD8}" destId="{32B75978-79C8-4091-B959-640D22885ACC}" srcOrd="8" destOrd="0" presId="urn:microsoft.com/office/officeart/2005/8/layout/vProcess5"/>
    <dgm:cxn modelId="{40444279-0BBB-47B3-BD48-29A98A7276E7}" type="presParOf" srcId="{EDCA4D51-EA22-41F6-B717-515864D85CD8}" destId="{75F4FFE7-F434-437C-99B1-D5A209AE304F}" srcOrd="9" destOrd="0" presId="urn:microsoft.com/office/officeart/2005/8/layout/vProcess5"/>
    <dgm:cxn modelId="{27E8636D-0CED-45FA-B887-8612A34E8D96}" type="presParOf" srcId="{EDCA4D51-EA22-41F6-B717-515864D85CD8}" destId="{1B1B4585-A9F8-453C-81B3-B117FB8E8128}" srcOrd="10" destOrd="0" presId="urn:microsoft.com/office/officeart/2005/8/layout/vProcess5"/>
    <dgm:cxn modelId="{4110F150-491A-4707-B48A-2C60B536CA1A}" type="presParOf" srcId="{EDCA4D51-EA22-41F6-B717-515864D85CD8}" destId="{916941B2-C61B-4E8C-8E28-EB2AB9F4551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4A528-D274-420A-8CDC-E96C4EBBDE4A}">
      <dsp:nvSpPr>
        <dsp:cNvPr id="0" name=""/>
        <dsp:cNvSpPr/>
      </dsp:nvSpPr>
      <dsp:spPr>
        <a:xfrm>
          <a:off x="1214"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4D411-52DF-4B8A-A2CD-EBA286C0EFF7}">
      <dsp:nvSpPr>
        <dsp:cNvPr id="0" name=""/>
        <dsp:cNvSpPr/>
      </dsp:nvSpPr>
      <dsp:spPr>
        <a:xfrm>
          <a:off x="474720"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a:t>ÇİFT ANADAL DİPLOMA PROGRAMI (ÇAP)</a:t>
          </a:r>
          <a:endParaRPr lang="en-US" sz="4200" kern="1200"/>
        </a:p>
      </dsp:txBody>
      <dsp:txXfrm>
        <a:off x="553979" y="741830"/>
        <a:ext cx="4103036" cy="2547569"/>
      </dsp:txXfrm>
    </dsp:sp>
    <dsp:sp modelId="{00F9B80A-D870-4421-A600-9D5C1E6CFFFA}">
      <dsp:nvSpPr>
        <dsp:cNvPr id="0" name=""/>
        <dsp:cNvSpPr/>
      </dsp:nvSpPr>
      <dsp:spPr>
        <a:xfrm>
          <a:off x="5209781"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426DD-DF72-4DF9-9AE0-C78C70210ED7}">
      <dsp:nvSpPr>
        <dsp:cNvPr id="0" name=""/>
        <dsp:cNvSpPr/>
      </dsp:nvSpPr>
      <dsp:spPr>
        <a:xfrm>
          <a:off x="5683287"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a:t>YAN DAL PROGRAMI (YDP)</a:t>
          </a:r>
          <a:endParaRPr lang="en-US" sz="4200" kern="1200"/>
        </a:p>
      </dsp:txBody>
      <dsp:txXfrm>
        <a:off x="5762546" y="741830"/>
        <a:ext cx="4103036" cy="2547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3A429-CFC2-4B02-9094-A08430E2F085}">
      <dsp:nvSpPr>
        <dsp:cNvPr id="0" name=""/>
        <dsp:cNvSpPr/>
      </dsp:nvSpPr>
      <dsp:spPr>
        <a:xfrm>
          <a:off x="2182"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1243-2E56-4B46-BC9E-372C5AB7FCD8}">
      <dsp:nvSpPr>
        <dsp:cNvPr id="0" name=""/>
        <dsp:cNvSpPr/>
      </dsp:nvSpPr>
      <dsp:spPr>
        <a:xfrm>
          <a:off x="175302"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Anadal GANO ≥ 2.00</a:t>
          </a:r>
          <a:endParaRPr lang="en-US" sz="1500" kern="1200"/>
        </a:p>
      </dsp:txBody>
      <dsp:txXfrm>
        <a:off x="204280" y="1562094"/>
        <a:ext cx="1500129" cy="931428"/>
      </dsp:txXfrm>
    </dsp:sp>
    <dsp:sp modelId="{13BCC5F3-662D-4B58-9708-378F4D2BD482}">
      <dsp:nvSpPr>
        <dsp:cNvPr id="0" name=""/>
        <dsp:cNvSpPr/>
      </dsp:nvSpPr>
      <dsp:spPr>
        <a:xfrm>
          <a:off x="1906508"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6D9A7-DE2C-42F6-8DC2-785D2299F268}">
      <dsp:nvSpPr>
        <dsp:cNvPr id="0" name=""/>
        <dsp:cNvSpPr/>
      </dsp:nvSpPr>
      <dsp:spPr>
        <a:xfrm>
          <a:off x="2079629"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a:t>Anadal </a:t>
          </a:r>
          <a:r>
            <a:rPr lang="tr-TR" sz="1500" kern="1200" dirty="0" err="1"/>
            <a:t>GANO’su</a:t>
          </a:r>
          <a:r>
            <a:rPr lang="tr-TR" sz="1500" kern="1200" dirty="0"/>
            <a:t> 2.00’nin altına kesinlikle düşmemeli</a:t>
          </a:r>
          <a:endParaRPr lang="en-US" sz="1500" kern="1200" dirty="0"/>
        </a:p>
      </dsp:txBody>
      <dsp:txXfrm>
        <a:off x="2108607" y="1562094"/>
        <a:ext cx="1500129" cy="931428"/>
      </dsp:txXfrm>
    </dsp:sp>
    <dsp:sp modelId="{A300BAF3-4010-40BE-829B-DDD3B790066D}">
      <dsp:nvSpPr>
        <dsp:cNvPr id="0" name=""/>
        <dsp:cNvSpPr/>
      </dsp:nvSpPr>
      <dsp:spPr>
        <a:xfrm>
          <a:off x="3810835"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069F3-22FB-4D2C-BF76-EAB3796104DE}">
      <dsp:nvSpPr>
        <dsp:cNvPr id="0" name=""/>
        <dsp:cNvSpPr/>
      </dsp:nvSpPr>
      <dsp:spPr>
        <a:xfrm>
          <a:off x="3983955"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a:t>Önce Anadalından mezuniyet hakkı elde etmeli</a:t>
          </a:r>
          <a:endParaRPr lang="en-US" sz="1500" kern="1200" dirty="0"/>
        </a:p>
      </dsp:txBody>
      <dsp:txXfrm>
        <a:off x="4012933" y="1562094"/>
        <a:ext cx="1500129" cy="931428"/>
      </dsp:txXfrm>
    </dsp:sp>
    <dsp:sp modelId="{75746F61-85ED-4416-A28F-BC32254B4887}">
      <dsp:nvSpPr>
        <dsp:cNvPr id="0" name=""/>
        <dsp:cNvSpPr/>
      </dsp:nvSpPr>
      <dsp:spPr>
        <a:xfrm>
          <a:off x="5715161"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9F682-F1FA-416D-B4F7-F0696150A6E2}">
      <dsp:nvSpPr>
        <dsp:cNvPr id="0" name=""/>
        <dsp:cNvSpPr/>
      </dsp:nvSpPr>
      <dsp:spPr>
        <a:xfrm>
          <a:off x="5888282"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a:t>Transkripti; Sadece Yan Dal Derslerini İçerir!!</a:t>
          </a:r>
          <a:endParaRPr lang="en-US" sz="1500" kern="1200" dirty="0"/>
        </a:p>
      </dsp:txBody>
      <dsp:txXfrm>
        <a:off x="5917260" y="1562094"/>
        <a:ext cx="1500129" cy="931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DC13B-8DB0-4466-9481-0B2592DBD7F7}">
      <dsp:nvSpPr>
        <dsp:cNvPr id="0" name=""/>
        <dsp:cNvSpPr/>
      </dsp:nvSpPr>
      <dsp:spPr>
        <a:xfrm>
          <a:off x="220062" y="1691188"/>
          <a:ext cx="1412724" cy="141272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FB4BA-4DF0-4AAD-B254-440540370E16}">
      <dsp:nvSpPr>
        <dsp:cNvPr id="0" name=""/>
        <dsp:cNvSpPr/>
      </dsp:nvSpPr>
      <dsp:spPr>
        <a:xfrm>
          <a:off x="516734" y="1987860"/>
          <a:ext cx="819380" cy="819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B14BA-BBD4-423C-AF36-416246C20111}">
      <dsp:nvSpPr>
        <dsp:cNvPr id="0" name=""/>
        <dsp:cNvSpPr/>
      </dsp:nvSpPr>
      <dsp:spPr>
        <a:xfrm>
          <a:off x="1935513" y="1691188"/>
          <a:ext cx="3329993" cy="1412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tr-TR" sz="2000" kern="1200" dirty="0">
              <a:latin typeface="Times New Roman" panose="02020603050405020304" pitchFamily="18" charset="0"/>
              <a:cs typeface="Times New Roman" panose="02020603050405020304" pitchFamily="18" charset="0"/>
            </a:rPr>
            <a:t>ÇİFT ANADAL DİPLOMA PROGRAMI(ÇAP): Bir lisans diploma programına kayıtlı öğrencinin öngörülen şartları taşıması kaydıyla aynı yükseköğretim kurumunda ikinci bir diploma programından ders alıp bu program için de ayrı  diploma alabilmesini sağlayan programdır.</a:t>
          </a:r>
          <a:endParaRPr lang="en-US" sz="2000" kern="1200" dirty="0">
            <a:latin typeface="Times New Roman" panose="02020603050405020304" pitchFamily="18" charset="0"/>
            <a:cs typeface="Times New Roman" panose="02020603050405020304" pitchFamily="18" charset="0"/>
          </a:endParaRPr>
        </a:p>
      </dsp:txBody>
      <dsp:txXfrm>
        <a:off x="1935513" y="1691188"/>
        <a:ext cx="3329993" cy="1412724"/>
      </dsp:txXfrm>
    </dsp:sp>
    <dsp:sp modelId="{EFCFBD76-F165-49E1-A16F-A8166D9E3EDD}">
      <dsp:nvSpPr>
        <dsp:cNvPr id="0" name=""/>
        <dsp:cNvSpPr/>
      </dsp:nvSpPr>
      <dsp:spPr>
        <a:xfrm>
          <a:off x="5845733" y="1691188"/>
          <a:ext cx="1412724" cy="141272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FC8F8-C4D0-4149-8111-85447954C09A}">
      <dsp:nvSpPr>
        <dsp:cNvPr id="0" name=""/>
        <dsp:cNvSpPr/>
      </dsp:nvSpPr>
      <dsp:spPr>
        <a:xfrm>
          <a:off x="6142405" y="1987860"/>
          <a:ext cx="819380" cy="819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8ED90-73CD-4813-9265-9FE1AAB10EA7}">
      <dsp:nvSpPr>
        <dsp:cNvPr id="0" name=""/>
        <dsp:cNvSpPr/>
      </dsp:nvSpPr>
      <dsp:spPr>
        <a:xfrm>
          <a:off x="7499062" y="1456528"/>
          <a:ext cx="3894361" cy="188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tr-TR" sz="2000" kern="1200" dirty="0">
              <a:latin typeface="Times New Roman" panose="02020603050405020304" pitchFamily="18" charset="0"/>
              <a:cs typeface="Times New Roman" panose="02020603050405020304" pitchFamily="18" charset="0"/>
            </a:rPr>
            <a:t>YAN DAL PROGRAMI (</a:t>
          </a:r>
          <a:r>
            <a:rPr lang="tr-TR" sz="2000" kern="1200" dirty="0" smtClean="0">
              <a:latin typeface="Times New Roman" panose="02020603050405020304" pitchFamily="18" charset="0"/>
              <a:cs typeface="Times New Roman" panose="02020603050405020304" pitchFamily="18" charset="0"/>
            </a:rPr>
            <a:t>YAP</a:t>
          </a:r>
          <a:r>
            <a:rPr lang="tr-TR" sz="2000" kern="1200" dirty="0">
              <a:latin typeface="Times New Roman" panose="02020603050405020304" pitchFamily="18" charset="0"/>
              <a:cs typeface="Times New Roman" panose="02020603050405020304" pitchFamily="18" charset="0"/>
            </a:rPr>
            <a:t>): </a:t>
          </a:r>
          <a:r>
            <a:rPr lang="tr-TR" sz="2000" kern="1200" dirty="0" err="1" smtClean="0">
              <a:latin typeface="Times New Roman" panose="02020603050405020304" pitchFamily="18" charset="0"/>
              <a:cs typeface="Times New Roman" panose="02020603050405020304" pitchFamily="18" charset="0"/>
            </a:rPr>
            <a:t>Yandal</a:t>
          </a:r>
          <a:r>
            <a:rPr lang="tr-TR" sz="2000" kern="1200" dirty="0" smtClean="0">
              <a:latin typeface="Times New Roman" panose="02020603050405020304" pitchFamily="18" charset="0"/>
              <a:cs typeface="Times New Roman" panose="02020603050405020304" pitchFamily="18" charset="0"/>
            </a:rPr>
            <a:t> öğrencilerin kayıtlı oldukları </a:t>
          </a:r>
          <a:r>
            <a:rPr lang="tr-TR" sz="2000" kern="1200" dirty="0" err="1" smtClean="0">
              <a:latin typeface="Times New Roman" panose="02020603050405020304" pitchFamily="18" charset="0"/>
              <a:cs typeface="Times New Roman" panose="02020603050405020304" pitchFamily="18" charset="0"/>
            </a:rPr>
            <a:t>anadal</a:t>
          </a:r>
          <a:r>
            <a:rPr lang="tr-TR" sz="2000" kern="1200" dirty="0" smtClean="0">
              <a:latin typeface="Times New Roman" panose="02020603050405020304" pitchFamily="18" charset="0"/>
              <a:cs typeface="Times New Roman" panose="02020603050405020304" pitchFamily="18" charset="0"/>
            </a:rPr>
            <a:t> lisans programlarının yanında başka bir dalda sınırlı sayıda ders almalarını sağlayan bir sistemdir. </a:t>
          </a:r>
          <a:endParaRPr lang="en-US" sz="2000" kern="1200" dirty="0">
            <a:latin typeface="Times New Roman" panose="02020603050405020304" pitchFamily="18" charset="0"/>
            <a:cs typeface="Times New Roman" panose="02020603050405020304" pitchFamily="18" charset="0"/>
          </a:endParaRPr>
        </a:p>
      </dsp:txBody>
      <dsp:txXfrm>
        <a:off x="7499062" y="1456528"/>
        <a:ext cx="3894361" cy="188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8E3DD-1A8C-460B-82C5-CEF66F9EA943}">
      <dsp:nvSpPr>
        <dsp:cNvPr id="0" name=""/>
        <dsp:cNvSpPr/>
      </dsp:nvSpPr>
      <dsp:spPr>
        <a:xfrm>
          <a:off x="670603" y="486939"/>
          <a:ext cx="531172" cy="71"/>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F9FC359-FDE7-4D59-A9D0-72AA60427548}">
      <dsp:nvSpPr>
        <dsp:cNvPr id="0" name=""/>
        <dsp:cNvSpPr/>
      </dsp:nvSpPr>
      <dsp:spPr>
        <a:xfrm>
          <a:off x="1233646" y="442322"/>
          <a:ext cx="61084" cy="114820"/>
        </a:xfrm>
        <a:prstGeom prst="chevron">
          <a:avLst>
            <a:gd name="adj" fmla="val 9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925CAA2-D056-4299-8502-830FCB259027}">
      <dsp:nvSpPr>
        <dsp:cNvPr id="0" name=""/>
        <dsp:cNvSpPr/>
      </dsp:nvSpPr>
      <dsp:spPr>
        <a:xfrm>
          <a:off x="368060" y="250828"/>
          <a:ext cx="472292" cy="472292"/>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1</a:t>
          </a:r>
        </a:p>
      </dsp:txBody>
      <dsp:txXfrm>
        <a:off x="437226" y="319994"/>
        <a:ext cx="333960" cy="333960"/>
      </dsp:txXfrm>
    </dsp:sp>
    <dsp:sp modelId="{9C83BC5E-66A4-417A-A973-9FC9AD2B0FAB}">
      <dsp:nvSpPr>
        <dsp:cNvPr id="0" name=""/>
        <dsp:cNvSpPr/>
      </dsp:nvSpPr>
      <dsp:spPr>
        <a:xfrm>
          <a:off x="110482" y="888721"/>
          <a:ext cx="1195139"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Başvuru Başlangıç: </a:t>
          </a:r>
        </a:p>
        <a:p>
          <a:pPr marL="0" lvl="0" indent="0" algn="ctr" defTabSz="533400">
            <a:lnSpc>
              <a:spcPct val="90000"/>
            </a:lnSpc>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Temmuz 2025</a:t>
          </a:r>
          <a:endParaRPr lang="tr-TR" sz="1200" kern="1200" dirty="0">
            <a:latin typeface="Times New Roman" panose="02020603050405020304" pitchFamily="18" charset="0"/>
            <a:ea typeface="+mn-ea"/>
            <a:cs typeface="Times New Roman" panose="02020603050405020304" pitchFamily="18" charset="0"/>
          </a:endParaRPr>
        </a:p>
      </dsp:txBody>
      <dsp:txXfrm>
        <a:off x="110482" y="1127749"/>
        <a:ext cx="1195139" cy="1726572"/>
      </dsp:txXfrm>
    </dsp:sp>
    <dsp:sp modelId="{55353D29-AFF5-4702-B035-57264B3FDC46}">
      <dsp:nvSpPr>
        <dsp:cNvPr id="0" name=""/>
        <dsp:cNvSpPr/>
      </dsp:nvSpPr>
      <dsp:spPr>
        <a:xfrm>
          <a:off x="1433036" y="486939"/>
          <a:ext cx="1195139" cy="72"/>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92E9459E-091C-48AA-A28F-219B9F76D93B}">
      <dsp:nvSpPr>
        <dsp:cNvPr id="0" name=""/>
        <dsp:cNvSpPr/>
      </dsp:nvSpPr>
      <dsp:spPr>
        <a:xfrm>
          <a:off x="2660046" y="442322"/>
          <a:ext cx="61084" cy="114820"/>
        </a:xfrm>
        <a:prstGeom prst="chevron">
          <a:avLst>
            <a:gd name="adj" fmla="val 9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A7134A8-FEDD-46CE-AE35-E1730CEA63C5}">
      <dsp:nvSpPr>
        <dsp:cNvPr id="0" name=""/>
        <dsp:cNvSpPr/>
      </dsp:nvSpPr>
      <dsp:spPr>
        <a:xfrm>
          <a:off x="1794460" y="250828"/>
          <a:ext cx="472292" cy="472292"/>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2</a:t>
          </a:r>
        </a:p>
      </dsp:txBody>
      <dsp:txXfrm>
        <a:off x="1863626" y="319994"/>
        <a:ext cx="333960" cy="333960"/>
      </dsp:txXfrm>
    </dsp:sp>
    <dsp:sp modelId="{C833034E-DD3D-4995-9FFE-494550095876}">
      <dsp:nvSpPr>
        <dsp:cNvPr id="0" name=""/>
        <dsp:cNvSpPr/>
      </dsp:nvSpPr>
      <dsp:spPr>
        <a:xfrm>
          <a:off x="1334569" y="888721"/>
          <a:ext cx="1392074"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4274" tIns="165100" rIns="94274" bIns="165100" numCol="1" spcCol="1270" anchor="t" anchorCtr="0">
          <a:noAutofit/>
        </a:bodyPr>
        <a:lstStyle/>
        <a:p>
          <a:pPr lvl="0" algn="l"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Hazırlık Okutulan Programların**  Yeterlilik Sınavı: </a:t>
          </a:r>
          <a:r>
            <a:rPr lang="tr-TR" sz="1200" kern="1200" dirty="0" smtClean="0">
              <a:latin typeface="Times New Roman" panose="02020603050405020304" pitchFamily="18" charset="0"/>
              <a:cs typeface="Times New Roman" panose="02020603050405020304" pitchFamily="18" charset="0"/>
            </a:rPr>
            <a:t>Eylül 2025</a:t>
          </a:r>
          <a:endParaRPr lang="en-US" sz="1200" kern="1200" dirty="0">
            <a:latin typeface="Times New Roman" panose="02020603050405020304" pitchFamily="18" charset="0"/>
            <a:cs typeface="Times New Roman" panose="02020603050405020304" pitchFamily="18" charset="0"/>
          </a:endParaRPr>
        </a:p>
      </dsp:txBody>
      <dsp:txXfrm>
        <a:off x="1334569" y="1167136"/>
        <a:ext cx="1392074" cy="1687185"/>
      </dsp:txXfrm>
    </dsp:sp>
    <dsp:sp modelId="{78BC67E0-39DC-4358-9834-FD2A0DA7ADA2}">
      <dsp:nvSpPr>
        <dsp:cNvPr id="0" name=""/>
        <dsp:cNvSpPr/>
      </dsp:nvSpPr>
      <dsp:spPr>
        <a:xfrm>
          <a:off x="2872798" y="486939"/>
          <a:ext cx="1195139" cy="72"/>
        </a:xfrm>
        <a:prstGeom prst="rect">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F21A8A2-D871-4928-9829-62CB63171AC2}">
      <dsp:nvSpPr>
        <dsp:cNvPr id="0" name=""/>
        <dsp:cNvSpPr/>
      </dsp:nvSpPr>
      <dsp:spPr>
        <a:xfrm>
          <a:off x="4099808" y="442322"/>
          <a:ext cx="61084" cy="114820"/>
        </a:xfrm>
        <a:prstGeom prst="chevron">
          <a:avLst>
            <a:gd name="adj" fmla="val 9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FF06A0C4-B5C5-4E19-BFF8-3275E48C22E7}">
      <dsp:nvSpPr>
        <dsp:cNvPr id="0" name=""/>
        <dsp:cNvSpPr/>
      </dsp:nvSpPr>
      <dsp:spPr>
        <a:xfrm>
          <a:off x="3234221" y="250828"/>
          <a:ext cx="472292" cy="472292"/>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3</a:t>
          </a:r>
        </a:p>
      </dsp:txBody>
      <dsp:txXfrm>
        <a:off x="3303387" y="319994"/>
        <a:ext cx="333960" cy="333960"/>
      </dsp:txXfrm>
    </dsp:sp>
    <dsp:sp modelId="{1977B87B-EF5D-4215-961C-199D06558A8E}">
      <dsp:nvSpPr>
        <dsp:cNvPr id="0" name=""/>
        <dsp:cNvSpPr/>
      </dsp:nvSpPr>
      <dsp:spPr>
        <a:xfrm>
          <a:off x="2760969" y="888721"/>
          <a:ext cx="141879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4274" tIns="165100" rIns="94274" bIns="165100" numCol="1" spcCol="1270" anchor="t" anchorCtr="0">
          <a:noAutofit/>
        </a:bodyPr>
        <a:lstStyle/>
        <a:p>
          <a:pPr lvl="0" algn="ctr"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Başvuru </a:t>
          </a:r>
          <a:r>
            <a:rPr lang="tr-TR" sz="1200" kern="1200" dirty="0" smtClean="0">
              <a:latin typeface="Times New Roman" panose="02020603050405020304" pitchFamily="18" charset="0"/>
              <a:cs typeface="Times New Roman" panose="02020603050405020304" pitchFamily="18" charset="0"/>
            </a:rPr>
            <a:t>Bitiş: Ağustos 2025</a:t>
          </a:r>
          <a:endParaRPr lang="en-US" sz="1200" kern="1200" dirty="0">
            <a:latin typeface="Times New Roman" panose="02020603050405020304" pitchFamily="18" charset="0"/>
            <a:cs typeface="Times New Roman" panose="02020603050405020304" pitchFamily="18" charset="0"/>
          </a:endParaRPr>
        </a:p>
      </dsp:txBody>
      <dsp:txXfrm>
        <a:off x="2760969" y="1172480"/>
        <a:ext cx="1418797" cy="1681841"/>
      </dsp:txXfrm>
    </dsp:sp>
    <dsp:sp modelId="{43753417-3571-4E82-A9D6-257070D731A7}">
      <dsp:nvSpPr>
        <dsp:cNvPr id="0" name=""/>
        <dsp:cNvSpPr/>
      </dsp:nvSpPr>
      <dsp:spPr>
        <a:xfrm>
          <a:off x="4299353" y="486939"/>
          <a:ext cx="1195139" cy="72"/>
        </a:xfrm>
        <a:prstGeom prst="rect">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D79CD2B-B6C1-458E-BC91-86C70300201E}">
      <dsp:nvSpPr>
        <dsp:cNvPr id="0" name=""/>
        <dsp:cNvSpPr/>
      </dsp:nvSpPr>
      <dsp:spPr>
        <a:xfrm>
          <a:off x="5526363" y="442322"/>
          <a:ext cx="61084" cy="114820"/>
        </a:xfrm>
        <a:prstGeom prst="chevron">
          <a:avLst>
            <a:gd name="adj" fmla="val 9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205D3D07-098D-4CBA-AE96-E20093517ED9}">
      <dsp:nvSpPr>
        <dsp:cNvPr id="0" name=""/>
        <dsp:cNvSpPr/>
      </dsp:nvSpPr>
      <dsp:spPr>
        <a:xfrm>
          <a:off x="4660776" y="250828"/>
          <a:ext cx="472292" cy="472292"/>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4</a:t>
          </a:r>
        </a:p>
      </dsp:txBody>
      <dsp:txXfrm>
        <a:off x="4729942" y="319994"/>
        <a:ext cx="333960" cy="333960"/>
      </dsp:txXfrm>
    </dsp:sp>
    <dsp:sp modelId="{7E30BA81-266F-419E-82A8-16F3D2D734A0}">
      <dsp:nvSpPr>
        <dsp:cNvPr id="0" name=""/>
        <dsp:cNvSpPr/>
      </dsp:nvSpPr>
      <dsp:spPr>
        <a:xfrm>
          <a:off x="4200730" y="888721"/>
          <a:ext cx="1392384"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Fakülte </a:t>
          </a:r>
          <a:r>
            <a:rPr lang="tr-TR" sz="1200" kern="1200" dirty="0">
              <a:latin typeface="Times New Roman" panose="02020603050405020304" pitchFamily="18" charset="0"/>
              <a:ea typeface="+mn-ea"/>
              <a:cs typeface="Times New Roman" panose="02020603050405020304" pitchFamily="18" charset="0"/>
            </a:rPr>
            <a:t>Tarafından</a:t>
          </a:r>
          <a:r>
            <a:rPr lang="tr-TR" sz="1200" kern="1200" dirty="0">
              <a:latin typeface="Times New Roman" panose="02020603050405020304" pitchFamily="18" charset="0"/>
              <a:cs typeface="Times New Roman" panose="02020603050405020304" pitchFamily="18" charset="0"/>
            </a:rPr>
            <a:t> Ön Değerlendirmenin Yapılması:  </a:t>
          </a:r>
          <a:endParaRPr lang="tr-TR"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tr-TR" sz="1200" kern="1200" dirty="0" smtClean="0">
              <a:latin typeface="Times New Roman" panose="02020603050405020304" pitchFamily="18" charset="0"/>
              <a:cs typeface="Times New Roman" panose="02020603050405020304" pitchFamily="18" charset="0"/>
            </a:rPr>
            <a:t>Eylül 2025</a:t>
          </a:r>
          <a:endParaRPr lang="en-US" sz="1200" kern="1200" dirty="0">
            <a:latin typeface="Times New Roman" panose="02020603050405020304" pitchFamily="18" charset="0"/>
            <a:cs typeface="Times New Roman" panose="02020603050405020304" pitchFamily="18" charset="0"/>
          </a:endParaRPr>
        </a:p>
      </dsp:txBody>
      <dsp:txXfrm>
        <a:off x="4200730" y="1167198"/>
        <a:ext cx="1392384" cy="1687123"/>
      </dsp:txXfrm>
    </dsp:sp>
    <dsp:sp modelId="{43F9F231-D7C7-46AA-8F0D-DDB63E5014BB}">
      <dsp:nvSpPr>
        <dsp:cNvPr id="0" name=""/>
        <dsp:cNvSpPr/>
      </dsp:nvSpPr>
      <dsp:spPr>
        <a:xfrm>
          <a:off x="5748311" y="486939"/>
          <a:ext cx="1195139" cy="72"/>
        </a:xfrm>
        <a:prstGeom prst="rect">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DB216A-9DA8-49F5-ACF6-96850EC9DCE6}">
      <dsp:nvSpPr>
        <dsp:cNvPr id="0" name=""/>
        <dsp:cNvSpPr/>
      </dsp:nvSpPr>
      <dsp:spPr>
        <a:xfrm>
          <a:off x="6975321" y="442322"/>
          <a:ext cx="61084" cy="114820"/>
        </a:xfrm>
        <a:prstGeom prst="chevron">
          <a:avLst>
            <a:gd name="adj" fmla="val 9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AEACFC5-1A0E-4656-839B-CDD4C689BACC}">
      <dsp:nvSpPr>
        <dsp:cNvPr id="0" name=""/>
        <dsp:cNvSpPr/>
      </dsp:nvSpPr>
      <dsp:spPr>
        <a:xfrm>
          <a:off x="6109735" y="250828"/>
          <a:ext cx="472292" cy="472292"/>
        </a:xfrm>
        <a:prstGeom prst="ellipse">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w="6350" cap="flat" cmpd="sng" algn="in">
          <a:solidFill>
            <a:schemeClr val="accent6">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6</a:t>
          </a:r>
        </a:p>
      </dsp:txBody>
      <dsp:txXfrm>
        <a:off x="6178901" y="319994"/>
        <a:ext cx="333960" cy="333960"/>
      </dsp:txXfrm>
    </dsp:sp>
    <dsp:sp modelId="{5E2A0B4F-F00D-4C23-820A-564477361150}">
      <dsp:nvSpPr>
        <dsp:cNvPr id="0" name=""/>
        <dsp:cNvSpPr/>
      </dsp:nvSpPr>
      <dsp:spPr>
        <a:xfrm>
          <a:off x="5627286" y="888721"/>
          <a:ext cx="1437190"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ea typeface="+mn-ea"/>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Bölüm/Anabilim Dalı Çift Anadal ve Yan Dal Program Koordinatörü İncelemesi: </a:t>
          </a:r>
          <a:endParaRPr lang="tr-TR" sz="1200" kern="1200" dirty="0" smtClean="0">
            <a:latin typeface="Times New Roman" panose="02020603050405020304" pitchFamily="18" charset="0"/>
            <a:ea typeface="+mn-ea"/>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Eylül 2025</a:t>
          </a:r>
          <a:endParaRPr lang="en-US" sz="1200" kern="1200" dirty="0">
            <a:latin typeface="Times New Roman" panose="02020603050405020304" pitchFamily="18" charset="0"/>
            <a:ea typeface="+mn-ea"/>
            <a:cs typeface="Times New Roman" panose="02020603050405020304" pitchFamily="18" charset="0"/>
          </a:endParaRPr>
        </a:p>
      </dsp:txBody>
      <dsp:txXfrm>
        <a:off x="5627286" y="1176159"/>
        <a:ext cx="1437190" cy="1678162"/>
      </dsp:txXfrm>
    </dsp:sp>
    <dsp:sp modelId="{D5A99A66-1805-482E-B28D-1B378E98C6C5}">
      <dsp:nvSpPr>
        <dsp:cNvPr id="0" name=""/>
        <dsp:cNvSpPr/>
      </dsp:nvSpPr>
      <dsp:spPr>
        <a:xfrm>
          <a:off x="7168258" y="486939"/>
          <a:ext cx="1195139" cy="72"/>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039D22A1-EA0F-489D-BAA3-EB97BEDFE099}">
      <dsp:nvSpPr>
        <dsp:cNvPr id="0" name=""/>
        <dsp:cNvSpPr/>
      </dsp:nvSpPr>
      <dsp:spPr>
        <a:xfrm>
          <a:off x="8395267" y="442322"/>
          <a:ext cx="61084" cy="114820"/>
        </a:xfrm>
        <a:prstGeom prst="chevron">
          <a:avLst>
            <a:gd name="adj" fmla="val 9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52BB1D0-75A5-44A2-B5D6-75E251549248}">
      <dsp:nvSpPr>
        <dsp:cNvPr id="0" name=""/>
        <dsp:cNvSpPr/>
      </dsp:nvSpPr>
      <dsp:spPr>
        <a:xfrm>
          <a:off x="7529681" y="250828"/>
          <a:ext cx="472292" cy="472292"/>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7</a:t>
          </a:r>
        </a:p>
      </dsp:txBody>
      <dsp:txXfrm>
        <a:off x="7598847" y="319994"/>
        <a:ext cx="333960" cy="333960"/>
      </dsp:txXfrm>
    </dsp:sp>
    <dsp:sp modelId="{DE342646-FD60-4CB4-BA55-0A1B0E5226A3}">
      <dsp:nvSpPr>
        <dsp:cNvPr id="0" name=""/>
        <dsp:cNvSpPr/>
      </dsp:nvSpPr>
      <dsp:spPr>
        <a:xfrm>
          <a:off x="7076244" y="888721"/>
          <a:ext cx="137916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Çift Anadal ve Yan Dal Komisyonu Toplantısı: </a:t>
          </a:r>
          <a:endParaRPr lang="tr-TR" sz="1200" kern="1200" dirty="0" smtClean="0">
            <a:latin typeface="Times New Roman" panose="02020603050405020304" pitchFamily="18" charset="0"/>
            <a:ea typeface="+mn-ea"/>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smtClean="0">
              <a:latin typeface="Times New Roman" panose="02020603050405020304" pitchFamily="18" charset="0"/>
              <a:ea typeface="+mn-ea"/>
              <a:cs typeface="Times New Roman" panose="02020603050405020304" pitchFamily="18" charset="0"/>
            </a:rPr>
            <a:t>Eylül 2025</a:t>
          </a:r>
          <a:endParaRPr lang="en-US" sz="1200" kern="1200" dirty="0">
            <a:latin typeface="Times New Roman" panose="02020603050405020304" pitchFamily="18" charset="0"/>
            <a:ea typeface="+mn-ea"/>
            <a:cs typeface="Times New Roman" panose="02020603050405020304" pitchFamily="18" charset="0"/>
          </a:endParaRPr>
        </a:p>
      </dsp:txBody>
      <dsp:txXfrm>
        <a:off x="7076244" y="1164554"/>
        <a:ext cx="1379166" cy="1689767"/>
      </dsp:txXfrm>
    </dsp:sp>
    <dsp:sp modelId="{3E0A7026-5EFF-4BD6-ADDB-81501BD64717}">
      <dsp:nvSpPr>
        <dsp:cNvPr id="0" name=""/>
        <dsp:cNvSpPr/>
      </dsp:nvSpPr>
      <dsp:spPr>
        <a:xfrm>
          <a:off x="8586810" y="486939"/>
          <a:ext cx="1194880" cy="71"/>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9F2139C-D619-4B0D-A15D-DC17B6318432}">
      <dsp:nvSpPr>
        <dsp:cNvPr id="0" name=""/>
        <dsp:cNvSpPr/>
      </dsp:nvSpPr>
      <dsp:spPr>
        <a:xfrm>
          <a:off x="9813554" y="442322"/>
          <a:ext cx="61071" cy="114820"/>
        </a:xfrm>
        <a:prstGeom prst="chevron">
          <a:avLst>
            <a:gd name="adj" fmla="val 9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44ED70AD-E2FE-411B-987C-C3BBDC108598}">
      <dsp:nvSpPr>
        <dsp:cNvPr id="0" name=""/>
        <dsp:cNvSpPr/>
      </dsp:nvSpPr>
      <dsp:spPr>
        <a:xfrm>
          <a:off x="8948104" y="250828"/>
          <a:ext cx="472292" cy="472292"/>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8</a:t>
          </a:r>
        </a:p>
      </dsp:txBody>
      <dsp:txXfrm>
        <a:off x="9017270" y="319994"/>
        <a:ext cx="333960" cy="333960"/>
      </dsp:txXfrm>
    </dsp:sp>
    <dsp:sp modelId="{FC6C6335-4DE2-4841-8BFE-12F50F6CD3E6}">
      <dsp:nvSpPr>
        <dsp:cNvPr id="0" name=""/>
        <dsp:cNvSpPr/>
      </dsp:nvSpPr>
      <dsp:spPr>
        <a:xfrm>
          <a:off x="8496190" y="888721"/>
          <a:ext cx="1376120"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İnternet Sitesinden Sonuçların İlanı:  Eylül </a:t>
          </a:r>
          <a:r>
            <a:rPr lang="tr-TR" sz="1200" kern="1200" dirty="0" smtClean="0">
              <a:latin typeface="Times New Roman" panose="02020603050405020304" pitchFamily="18" charset="0"/>
              <a:ea typeface="+mn-ea"/>
              <a:cs typeface="Times New Roman" panose="02020603050405020304" pitchFamily="18" charset="0"/>
            </a:rPr>
            <a:t>2025</a:t>
          </a:r>
          <a:endParaRPr lang="en-US" sz="1200" kern="1200" dirty="0">
            <a:latin typeface="Times New Roman" panose="02020603050405020304" pitchFamily="18" charset="0"/>
            <a:ea typeface="+mn-ea"/>
            <a:cs typeface="Times New Roman" panose="02020603050405020304" pitchFamily="18" charset="0"/>
          </a:endParaRPr>
        </a:p>
      </dsp:txBody>
      <dsp:txXfrm>
        <a:off x="8496190" y="1163945"/>
        <a:ext cx="1376120" cy="1690376"/>
      </dsp:txXfrm>
    </dsp:sp>
    <dsp:sp modelId="{B43F2365-4F49-4D9D-928F-55BB0580D2B4}">
      <dsp:nvSpPr>
        <dsp:cNvPr id="0" name=""/>
        <dsp:cNvSpPr/>
      </dsp:nvSpPr>
      <dsp:spPr>
        <a:xfrm>
          <a:off x="9914455" y="486939"/>
          <a:ext cx="597569" cy="72"/>
        </a:xfrm>
        <a:prstGeom prst="rect">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0E04013-232C-43E4-8C99-DF512E8404BA}">
      <dsp:nvSpPr>
        <dsp:cNvPr id="0" name=""/>
        <dsp:cNvSpPr/>
      </dsp:nvSpPr>
      <dsp:spPr>
        <a:xfrm>
          <a:off x="10275878" y="250828"/>
          <a:ext cx="472292" cy="472292"/>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28" tIns="18328" rIns="18328" bIns="18328" numCol="1" spcCol="1270" anchor="ctr" anchorCtr="0">
          <a:noAutofit/>
        </a:bodyPr>
        <a:lstStyle/>
        <a:p>
          <a:pPr lvl="0" algn="ctr" defTabSz="533400">
            <a:lnSpc>
              <a:spcPct val="90000"/>
            </a:lnSpc>
            <a:spcBef>
              <a:spcPct val="0"/>
            </a:spcBef>
            <a:spcAft>
              <a:spcPct val="35000"/>
            </a:spcAft>
          </a:pPr>
          <a:endParaRPr lang="en-US" sz="1200" kern="1200">
            <a:latin typeface="Times New Roman" panose="02020603050405020304" pitchFamily="18" charset="0"/>
            <a:cs typeface="Times New Roman" panose="02020603050405020304" pitchFamily="18" charset="0"/>
          </a:endParaRPr>
        </a:p>
      </dsp:txBody>
      <dsp:txXfrm>
        <a:off x="10345044" y="319994"/>
        <a:ext cx="333960" cy="333960"/>
      </dsp:txXfrm>
    </dsp:sp>
    <dsp:sp modelId="{856AAE2C-5D39-46AE-9523-0AFF318374FB}">
      <dsp:nvSpPr>
        <dsp:cNvPr id="0" name=""/>
        <dsp:cNvSpPr/>
      </dsp:nvSpPr>
      <dsp:spPr>
        <a:xfrm>
          <a:off x="9914455" y="888721"/>
          <a:ext cx="1195139"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4274" tIns="165100" rIns="94274" bIns="165100" numCol="1" spcCol="1270" anchor="t" anchorCtr="0">
          <a:noAutofit/>
        </a:bodyPr>
        <a:lstStyle/>
        <a:p>
          <a:pPr lvl="0" algn="ctr"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Programa Kayıt ve Ders Kayıt Tarihleri: </a:t>
          </a:r>
          <a:r>
            <a:rPr lang="tr-TR" sz="1200" kern="1200" dirty="0" smtClean="0">
              <a:latin typeface="Times New Roman" panose="02020603050405020304" pitchFamily="18" charset="0"/>
              <a:cs typeface="Times New Roman" panose="02020603050405020304" pitchFamily="18" charset="0"/>
            </a:rPr>
            <a:t>Eylül 2025</a:t>
          </a:r>
          <a:endParaRPr lang="en-US" sz="1200" kern="1200" dirty="0">
            <a:latin typeface="Times New Roman" panose="02020603050405020304" pitchFamily="18" charset="0"/>
            <a:cs typeface="Times New Roman" panose="02020603050405020304" pitchFamily="18" charset="0"/>
          </a:endParaRPr>
        </a:p>
      </dsp:txBody>
      <dsp:txXfrm>
        <a:off x="9914455" y="1127749"/>
        <a:ext cx="1195139" cy="1726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41ED-C033-4228-A112-98757CEAB52E}">
      <dsp:nvSpPr>
        <dsp:cNvPr id="0" name=""/>
        <dsp:cNvSpPr/>
      </dsp:nvSpPr>
      <dsp:spPr>
        <a:xfrm>
          <a:off x="269426" y="123"/>
          <a:ext cx="7753774"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Fakültemiz dışından başvuru yapan öğrenciler, en erken üçüncü yarıyılın başında (1. sınıf bitince, 2. sınıf başlamadan), en geç ise dört yıllık programlarda beşinci yarıyılın başında (2. sınıf bitince, 3. sınıf başlamadan),  hazırlık sınıfı olan programlarda yedinci yarıyılın başında başvuru yapabilir.</a:t>
          </a:r>
          <a:endParaRPr lang="en-US" sz="1400" kern="1200" dirty="0"/>
        </a:p>
      </dsp:txBody>
      <dsp:txXfrm>
        <a:off x="295327" y="26024"/>
        <a:ext cx="6545229" cy="832527"/>
      </dsp:txXfrm>
    </dsp:sp>
    <dsp:sp modelId="{241AEE4B-D4D1-404F-84AC-07CE99CA08AA}">
      <dsp:nvSpPr>
        <dsp:cNvPr id="0" name=""/>
        <dsp:cNvSpPr/>
      </dsp:nvSpPr>
      <dsp:spPr>
        <a:xfrm>
          <a:off x="416826" y="1003305"/>
          <a:ext cx="7570167"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Aşağıdaki başvuru kriterlerine göre sonuçlar Çift Anadal-Yan Dal Komisyonu tarafından değerlendirilir:</a:t>
          </a:r>
          <a:endParaRPr lang="en-US" sz="1400" kern="1200" dirty="0"/>
        </a:p>
      </dsp:txBody>
      <dsp:txXfrm>
        <a:off x="442727" y="1029206"/>
        <a:ext cx="6307717" cy="832527"/>
      </dsp:txXfrm>
    </dsp:sp>
    <dsp:sp modelId="{AD2F84F0-888A-4796-9886-9B0F77D1E038}">
      <dsp:nvSpPr>
        <dsp:cNvPr id="0" name=""/>
        <dsp:cNvSpPr/>
      </dsp:nvSpPr>
      <dsp:spPr>
        <a:xfrm>
          <a:off x="1259782" y="2014305"/>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Başvurulan yarıyıla kadar olan </a:t>
          </a:r>
          <a:r>
            <a:rPr lang="tr-TR" sz="1400" b="1" kern="1200" dirty="0"/>
            <a:t>Anadalındaki </a:t>
          </a:r>
          <a:r>
            <a:rPr lang="tr-TR" sz="1400" kern="1200" dirty="0"/>
            <a:t>tüm derslerini almış ve başarmış olmak,</a:t>
          </a:r>
          <a:endParaRPr lang="en-US" sz="1400" kern="1200" dirty="0"/>
        </a:p>
      </dsp:txBody>
      <dsp:txXfrm>
        <a:off x="1285683" y="2040206"/>
        <a:ext cx="5612684" cy="832527"/>
      </dsp:txXfrm>
    </dsp:sp>
    <dsp:sp modelId="{05C5F778-C008-44C8-AA94-891073063804}">
      <dsp:nvSpPr>
        <dsp:cNvPr id="0" name=""/>
        <dsp:cNvSpPr/>
      </dsp:nvSpPr>
      <dsp:spPr>
        <a:xfrm>
          <a:off x="1305130" y="3038861"/>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GANO ≥ 3.00 ve Anadal programının ilgili sınıfında başarı sıralaması itibariyle ilk yüzde yirmi içerisinde </a:t>
          </a:r>
          <a:r>
            <a:rPr lang="tr-TR" sz="1400" kern="1200" dirty="0" smtClean="0"/>
            <a:t>bulunmak &amp; </a:t>
          </a:r>
          <a:endParaRPr lang="en-US" sz="1400" kern="1200" dirty="0"/>
        </a:p>
      </dsp:txBody>
      <dsp:txXfrm>
        <a:off x="1331031" y="3064762"/>
        <a:ext cx="5612684" cy="832527"/>
      </dsp:txXfrm>
    </dsp:sp>
    <dsp:sp modelId="{F3057816-4431-4238-BBC5-1E2195824217}">
      <dsp:nvSpPr>
        <dsp:cNvPr id="0" name=""/>
        <dsp:cNvSpPr/>
      </dsp:nvSpPr>
      <dsp:spPr>
        <a:xfrm>
          <a:off x="1312313" y="3990779"/>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Başka bir ÇAP / </a:t>
          </a:r>
          <a:r>
            <a:rPr lang="tr-TR" sz="1400" kern="1200" dirty="0" err="1"/>
            <a:t>Yandal</a:t>
          </a:r>
          <a:r>
            <a:rPr lang="tr-TR" sz="1400" kern="1200" dirty="0"/>
            <a:t> programına kayıtlı olmamak &amp; Disiplin cezası almamış olmak </a:t>
          </a:r>
          <a:endParaRPr lang="en-US" sz="1400" kern="1200" dirty="0"/>
        </a:p>
      </dsp:txBody>
      <dsp:txXfrm>
        <a:off x="1338214" y="4016680"/>
        <a:ext cx="5612684" cy="832527"/>
      </dsp:txXfrm>
    </dsp:sp>
    <dsp:sp modelId="{B63819E8-C80F-4A91-B738-8C432B353F13}">
      <dsp:nvSpPr>
        <dsp:cNvPr id="0" name=""/>
        <dsp:cNvSpPr/>
      </dsp:nvSpPr>
      <dsp:spPr>
        <a:xfrm>
          <a:off x="7347507" y="570394"/>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7476840" y="570394"/>
        <a:ext cx="316147" cy="432547"/>
      </dsp:txXfrm>
    </dsp:sp>
    <dsp:sp modelId="{EA208523-2B70-4989-8497-790ED868DC96}">
      <dsp:nvSpPr>
        <dsp:cNvPr id="0" name=""/>
        <dsp:cNvSpPr/>
      </dsp:nvSpPr>
      <dsp:spPr>
        <a:xfrm>
          <a:off x="7425852" y="171216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7555185" y="1712168"/>
        <a:ext cx="316147" cy="432547"/>
      </dsp:txXfrm>
    </dsp:sp>
    <dsp:sp modelId="{EBC7A7E7-600E-4910-96FC-90097B22EA03}">
      <dsp:nvSpPr>
        <dsp:cNvPr id="0" name=""/>
        <dsp:cNvSpPr/>
      </dsp:nvSpPr>
      <dsp:spPr>
        <a:xfrm>
          <a:off x="7427791" y="264561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7557124" y="2645618"/>
        <a:ext cx="316147" cy="432547"/>
      </dsp:txXfrm>
    </dsp:sp>
    <dsp:sp modelId="{2685C127-8958-4DB4-95A4-308BEC0D7DAC}">
      <dsp:nvSpPr>
        <dsp:cNvPr id="0" name=""/>
        <dsp:cNvSpPr/>
      </dsp:nvSpPr>
      <dsp:spPr>
        <a:xfrm>
          <a:off x="7477389" y="3635787"/>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7606722" y="3635787"/>
        <a:ext cx="316147" cy="432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48F0-B9FF-4712-8E55-F666DAC0BF83}">
      <dsp:nvSpPr>
        <dsp:cNvPr id="0" name=""/>
        <dsp:cNvSpPr/>
      </dsp:nvSpPr>
      <dsp:spPr>
        <a:xfrm>
          <a:off x="2104246" y="128879"/>
          <a:ext cx="1944000" cy="1944000"/>
        </a:xfrm>
        <a:prstGeom prst="rect">
          <a:avLst/>
        </a:prstGeom>
        <a:blipFill rotWithShape="1">
          <a:blip xmlns:r="http://schemas.openxmlformats.org/officeDocument/2006/relationships" r:embed="rId1"/>
          <a:srcRect/>
          <a:stretch>
            <a:fillRect l="-40000" r="-40000"/>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7C6FAC5-81C8-4B87-A747-207B990CC371}">
      <dsp:nvSpPr>
        <dsp:cNvPr id="0" name=""/>
        <dsp:cNvSpPr/>
      </dsp:nvSpPr>
      <dsp:spPr>
        <a:xfrm>
          <a:off x="916246" y="2789554"/>
          <a:ext cx="4320000" cy="21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tr-TR" sz="1600" i="1" kern="1200" dirty="0">
              <a:latin typeface="Times New Roman" panose="02020603050405020304" pitchFamily="18" charset="0"/>
              <a:cs typeface="Times New Roman" panose="02020603050405020304" pitchFamily="18" charset="0"/>
            </a:rPr>
            <a:t>* İngiliz Dili ve Edebiyatı Çift Anadal Diploma veya </a:t>
          </a:r>
          <a:r>
            <a:rPr lang="tr-TR" sz="1600" i="1" kern="1200" dirty="0" err="1">
              <a:latin typeface="Times New Roman" panose="02020603050405020304" pitchFamily="18" charset="0"/>
              <a:cs typeface="Times New Roman" panose="02020603050405020304" pitchFamily="18" charset="0"/>
            </a:rPr>
            <a:t>Yandal</a:t>
          </a:r>
          <a:r>
            <a:rPr lang="tr-TR" sz="1600" i="1" kern="1200" dirty="0">
              <a:latin typeface="Times New Roman" panose="02020603050405020304" pitchFamily="18" charset="0"/>
              <a:cs typeface="Times New Roman" panose="02020603050405020304" pitchFamily="18" charset="0"/>
            </a:rPr>
            <a:t> Programına başvuracak öğrencinin ERÜ YDYO İngiliz Dili ve Edebiyatı Hazırlık Programı Yeterlilik (Muafiyet) Sınavlarından 1. ve 2. aşamalarının her birinden en az 70 alması veya sınavın yapıldığı tarihten itibaren üç yıl geçmemesi şartıyla belirtilen sınavlardan belirtilen puanları (YDS/YÖKDİL 70, TOEFL IBT 84, CAE B, CPE C, PTE AKADEMİK 71) aldığını gösteren belgeyi başvuru esnasında sunması gerekmektedir.</a:t>
          </a:r>
          <a:endParaRPr lang="en-US" sz="1600" kern="1200" dirty="0">
            <a:latin typeface="Times New Roman" panose="02020603050405020304" pitchFamily="18" charset="0"/>
            <a:cs typeface="Times New Roman" panose="02020603050405020304" pitchFamily="18" charset="0"/>
          </a:endParaRPr>
        </a:p>
      </dsp:txBody>
      <dsp:txXfrm>
        <a:off x="916246" y="2789554"/>
        <a:ext cx="4320000" cy="2115000"/>
      </dsp:txXfrm>
    </dsp:sp>
    <dsp:sp modelId="{FDECA35E-C19D-470A-A143-F3D8BBAA8CA1}">
      <dsp:nvSpPr>
        <dsp:cNvPr id="0" name=""/>
        <dsp:cNvSpPr/>
      </dsp:nvSpPr>
      <dsp:spPr>
        <a:xfrm>
          <a:off x="7180246" y="128879"/>
          <a:ext cx="1944000" cy="1944000"/>
        </a:xfrm>
        <a:prstGeom prst="rect">
          <a:avLst/>
        </a:prstGeom>
        <a:blipFill rotWithShape="1">
          <a:blip xmlns:r="http://schemas.openxmlformats.org/officeDocument/2006/relationships" r:embed="rId2"/>
          <a:srcRect/>
          <a:stretch>
            <a:fillRect l="-40000" r="-40000"/>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6FE748B-E630-4550-8281-D13E829A3C1B}">
      <dsp:nvSpPr>
        <dsp:cNvPr id="0" name=""/>
        <dsp:cNvSpPr/>
      </dsp:nvSpPr>
      <dsp:spPr>
        <a:xfrm>
          <a:off x="5992246" y="2789554"/>
          <a:ext cx="4320000" cy="21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tr-TR" sz="1600" i="1" kern="1200" dirty="0">
              <a:latin typeface="Times New Roman" panose="02020603050405020304" pitchFamily="18" charset="0"/>
              <a:cs typeface="Times New Roman" panose="02020603050405020304" pitchFamily="18" charset="0"/>
            </a:rPr>
            <a:t>** Rus Dili ve Edebiyatı Çift Anadal Diploma veya </a:t>
          </a:r>
          <a:r>
            <a:rPr lang="tr-TR" sz="1600" i="1" kern="1200" dirty="0" err="1">
              <a:latin typeface="Times New Roman" panose="02020603050405020304" pitchFamily="18" charset="0"/>
              <a:cs typeface="Times New Roman" panose="02020603050405020304" pitchFamily="18" charset="0"/>
            </a:rPr>
            <a:t>Yandal</a:t>
          </a:r>
          <a:r>
            <a:rPr lang="tr-TR" sz="1600" i="1" kern="1200" dirty="0">
              <a:latin typeface="Times New Roman" panose="02020603050405020304" pitchFamily="18" charset="0"/>
              <a:cs typeface="Times New Roman" panose="02020603050405020304" pitchFamily="18" charset="0"/>
            </a:rPr>
            <a:t> Programına başvuracak öğrencinin ERÜ YDYO Rus Dili ve Edebiyatı Hazırlık Programı Yeterlilik (Muafiyet) Sınavlarının I. Aşama ve II. </a:t>
          </a:r>
          <a:r>
            <a:rPr lang="tr-TR" sz="1600" i="1" kern="1200" dirty="0" err="1">
              <a:latin typeface="Times New Roman" panose="02020603050405020304" pitchFamily="18" charset="0"/>
              <a:cs typeface="Times New Roman" panose="02020603050405020304" pitchFamily="18" charset="0"/>
            </a:rPr>
            <a:t>Aşama’sının</a:t>
          </a:r>
          <a:r>
            <a:rPr lang="tr-TR" sz="1600" i="1" kern="1200" dirty="0">
              <a:latin typeface="Times New Roman" panose="02020603050405020304" pitchFamily="18" charset="0"/>
              <a:cs typeface="Times New Roman" panose="02020603050405020304" pitchFamily="18" charset="0"/>
            </a:rPr>
            <a:t> her birinden en az 70 veya sınavın yapıldığı tarihten itibaren üç yıl geçerli olmak şartıyla YDS </a:t>
          </a:r>
          <a:r>
            <a:rPr lang="tr-TR" sz="1600" i="1" kern="1200" dirty="0" err="1">
              <a:latin typeface="Times New Roman" panose="02020603050405020304" pitchFamily="18" charset="0"/>
              <a:cs typeface="Times New Roman" panose="02020603050405020304" pitchFamily="18" charset="0"/>
            </a:rPr>
            <a:t>Rusça’dan</a:t>
          </a:r>
          <a:r>
            <a:rPr lang="tr-TR" sz="1600" i="1" kern="1200" dirty="0">
              <a:latin typeface="Times New Roman" panose="02020603050405020304" pitchFamily="18" charset="0"/>
              <a:cs typeface="Times New Roman" panose="02020603050405020304" pitchFamily="18" charset="0"/>
            </a:rPr>
            <a:t> en az 65/</a:t>
          </a:r>
          <a:r>
            <a:rPr lang="tr-TR" sz="1600" i="1" kern="1200" dirty="0" err="1">
              <a:latin typeface="Times New Roman" panose="02020603050405020304" pitchFamily="18" charset="0"/>
              <a:cs typeface="Times New Roman" panose="02020603050405020304" pitchFamily="18" charset="0"/>
            </a:rPr>
            <a:t>TORFL’dan</a:t>
          </a:r>
          <a:r>
            <a:rPr lang="tr-TR" sz="1600" i="1" kern="1200" dirty="0">
              <a:latin typeface="Times New Roman" panose="02020603050405020304" pitchFamily="18" charset="0"/>
              <a:cs typeface="Times New Roman" panose="02020603050405020304" pitchFamily="18" charset="0"/>
            </a:rPr>
            <a:t> en az 75-83 (Level 3) puan aldığını gösteren belgeyi başvuru arasında sunması gerekmektedir.</a:t>
          </a:r>
          <a:endParaRPr lang="en-US" sz="1600" kern="1200" dirty="0">
            <a:latin typeface="Times New Roman" panose="02020603050405020304" pitchFamily="18" charset="0"/>
            <a:cs typeface="Times New Roman" panose="02020603050405020304" pitchFamily="18" charset="0"/>
          </a:endParaRPr>
        </a:p>
      </dsp:txBody>
      <dsp:txXfrm>
        <a:off x="5992246" y="2789554"/>
        <a:ext cx="4320000" cy="211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116-D167-4684-BE49-6B8320825C1A}">
      <dsp:nvSpPr>
        <dsp:cNvPr id="0" name=""/>
        <dsp:cNvSpPr/>
      </dsp:nvSpPr>
      <dsp:spPr>
        <a:xfrm>
          <a:off x="464232" y="0"/>
          <a:ext cx="5577840" cy="55778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1723F-BAED-4125-8BBB-6F9583242516}">
      <dsp:nvSpPr>
        <dsp:cNvPr id="0" name=""/>
        <dsp:cNvSpPr/>
      </dsp:nvSpPr>
      <dsp:spPr>
        <a:xfrm>
          <a:off x="994126" y="529894"/>
          <a:ext cx="2175357" cy="2175357"/>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Öğrencinin Çift Anadal Diploma programından mezun olabilmesi için; </a:t>
          </a:r>
        </a:p>
        <a:p>
          <a:pPr lvl="0" algn="ctr" defTabSz="711200">
            <a:lnSpc>
              <a:spcPct val="90000"/>
            </a:lnSpc>
            <a:spcBef>
              <a:spcPct val="0"/>
            </a:spcBef>
            <a:spcAft>
              <a:spcPct val="35000"/>
            </a:spcAft>
          </a:pPr>
          <a:r>
            <a:rPr lang="tr-TR" sz="1600" kern="1200" dirty="0"/>
            <a:t>Birinci Anadalından mezuniyet hakkı elde etmesi gerekir.</a:t>
          </a:r>
          <a:endParaRPr lang="en-US" sz="1600" kern="1200" dirty="0"/>
        </a:p>
      </dsp:txBody>
      <dsp:txXfrm>
        <a:off x="1100318" y="636086"/>
        <a:ext cx="1962973" cy="1962973"/>
      </dsp:txXfrm>
    </dsp:sp>
    <dsp:sp modelId="{C06C0762-BE40-40E2-9FF8-AE5B2F311C66}">
      <dsp:nvSpPr>
        <dsp:cNvPr id="0" name=""/>
        <dsp:cNvSpPr/>
      </dsp:nvSpPr>
      <dsp:spPr>
        <a:xfrm>
          <a:off x="3336819" y="529894"/>
          <a:ext cx="2175357" cy="2175357"/>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Anadal </a:t>
          </a:r>
          <a:r>
            <a:rPr lang="tr-TR" sz="1600" kern="1200" dirty="0" err="1"/>
            <a:t>GANO’su</a:t>
          </a:r>
          <a:r>
            <a:rPr lang="tr-TR" sz="1600" kern="1200" dirty="0"/>
            <a:t> bir defaya mahsus 2.50’a kadar düşebilir.</a:t>
          </a:r>
          <a:endParaRPr lang="en-US" sz="1600" kern="1200" dirty="0"/>
        </a:p>
      </dsp:txBody>
      <dsp:txXfrm>
        <a:off x="3443011" y="636086"/>
        <a:ext cx="1962973" cy="1962973"/>
      </dsp:txXfrm>
    </dsp:sp>
    <dsp:sp modelId="{32643C9C-7C6F-4D6A-95B9-3E21E119974A}">
      <dsp:nvSpPr>
        <dsp:cNvPr id="0" name=""/>
        <dsp:cNvSpPr/>
      </dsp:nvSpPr>
      <dsp:spPr>
        <a:xfrm>
          <a:off x="994126" y="2872587"/>
          <a:ext cx="2175357" cy="2175357"/>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Anadal </a:t>
          </a:r>
          <a:r>
            <a:rPr lang="tr-TR" sz="1600" kern="1200" dirty="0" err="1"/>
            <a:t>GANO’su</a:t>
          </a:r>
          <a:r>
            <a:rPr lang="tr-TR" sz="1600" kern="1200" dirty="0"/>
            <a:t> ikinci kez 2.50’nin altına düşen öğrencinin Çift Anadal Diploma programından kaydı silinir.</a:t>
          </a:r>
          <a:endParaRPr lang="en-US" sz="1600" kern="1200" dirty="0"/>
        </a:p>
      </dsp:txBody>
      <dsp:txXfrm>
        <a:off x="1100318" y="2978779"/>
        <a:ext cx="1962973" cy="1962973"/>
      </dsp:txXfrm>
    </dsp:sp>
    <dsp:sp modelId="{1D320286-D4C7-437B-A15E-E7075EA79CBE}">
      <dsp:nvSpPr>
        <dsp:cNvPr id="0" name=""/>
        <dsp:cNvSpPr/>
      </dsp:nvSpPr>
      <dsp:spPr>
        <a:xfrm>
          <a:off x="3336819" y="2872587"/>
          <a:ext cx="2175357" cy="2175357"/>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Öğrenci öncelikli olarak Anadalından mezuniyet hakkı elde etmeli, ayrıca Çift Anadal Diploma programını en az GANO ≥ 2.00 ile tamamlamalıdır.</a:t>
          </a:r>
          <a:endParaRPr lang="en-US" sz="1600" kern="1200" dirty="0"/>
        </a:p>
      </dsp:txBody>
      <dsp:txXfrm>
        <a:off x="3443011" y="2978779"/>
        <a:ext cx="1962973" cy="1962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28204-96C5-41F4-BB13-86F8226B7308}">
      <dsp:nvSpPr>
        <dsp:cNvPr id="0" name=""/>
        <dsp:cNvSpPr/>
      </dsp:nvSpPr>
      <dsp:spPr>
        <a:xfrm>
          <a:off x="0" y="0"/>
          <a:ext cx="5233891" cy="971316"/>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b="0" i="0" kern="1200" baseline="0" dirty="0"/>
            <a:t>ERCİYES ÜNİVERSİTESİ ÇİFT ANADAL DİPLOMA PROGRAMI ESASLARINA GÖRE «MEZUNİYET» KOŞULLARINI SAĞLAYAN ÇAP ÖĞRENCİSİNİN</a:t>
          </a:r>
          <a:endParaRPr lang="en-US" sz="1500" kern="1200" dirty="0"/>
        </a:p>
      </dsp:txBody>
      <dsp:txXfrm>
        <a:off x="28449" y="28449"/>
        <a:ext cx="4072120" cy="914418"/>
      </dsp:txXfrm>
    </dsp:sp>
    <dsp:sp modelId="{C8B4B7C2-CFEE-4311-88C7-B3D551C81E82}">
      <dsp:nvSpPr>
        <dsp:cNvPr id="0" name=""/>
        <dsp:cNvSpPr/>
      </dsp:nvSpPr>
      <dsp:spPr>
        <a:xfrm>
          <a:off x="390842" y="1106222"/>
          <a:ext cx="5233891" cy="971316"/>
        </a:xfrm>
        <a:prstGeom prst="roundRect">
          <a:avLst>
            <a:gd name="adj" fmla="val 10000"/>
          </a:avLst>
        </a:prstGeom>
        <a:gradFill rotWithShape="0">
          <a:gsLst>
            <a:gs pos="0">
              <a:schemeClr val="accent5">
                <a:hueOff val="2208089"/>
                <a:satOff val="7189"/>
                <a:lumOff val="2500"/>
                <a:alphaOff val="0"/>
                <a:tint val="94000"/>
                <a:satMod val="103000"/>
                <a:lumMod val="102000"/>
              </a:schemeClr>
            </a:gs>
            <a:gs pos="50000">
              <a:schemeClr val="accent5">
                <a:hueOff val="2208089"/>
                <a:satOff val="7189"/>
                <a:lumOff val="2500"/>
                <a:alphaOff val="0"/>
                <a:shade val="100000"/>
                <a:satMod val="110000"/>
                <a:lumMod val="100000"/>
              </a:schemeClr>
            </a:gs>
            <a:gs pos="100000">
              <a:schemeClr val="accent5">
                <a:hueOff val="2208089"/>
                <a:satOff val="7189"/>
                <a:lumOff val="25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Transkriptinde;</a:t>
          </a:r>
          <a:endParaRPr lang="en-US" sz="1500" kern="1200"/>
        </a:p>
      </dsp:txBody>
      <dsp:txXfrm>
        <a:off x="419291" y="1134671"/>
        <a:ext cx="4154795" cy="914418"/>
      </dsp:txXfrm>
    </dsp:sp>
    <dsp:sp modelId="{17683669-477B-48EA-AEAE-8C46297BB38D}">
      <dsp:nvSpPr>
        <dsp:cNvPr id="0" name=""/>
        <dsp:cNvSpPr/>
      </dsp:nvSpPr>
      <dsp:spPr>
        <a:xfrm>
          <a:off x="1152558" y="2221778"/>
          <a:ext cx="5233891" cy="971316"/>
        </a:xfrm>
        <a:prstGeom prst="roundRect">
          <a:avLst>
            <a:gd name="adj" fmla="val 10000"/>
          </a:avLst>
        </a:prstGeom>
        <a:gradFill rotWithShape="0">
          <a:gsLst>
            <a:gs pos="0">
              <a:schemeClr val="accent5">
                <a:hueOff val="4416178"/>
                <a:satOff val="14379"/>
                <a:lumOff val="5000"/>
                <a:alphaOff val="0"/>
                <a:tint val="94000"/>
                <a:satMod val="103000"/>
                <a:lumMod val="102000"/>
              </a:schemeClr>
            </a:gs>
            <a:gs pos="50000">
              <a:schemeClr val="accent5">
                <a:hueOff val="4416178"/>
                <a:satOff val="14379"/>
                <a:lumOff val="5000"/>
                <a:alphaOff val="0"/>
                <a:shade val="100000"/>
                <a:satMod val="110000"/>
                <a:lumMod val="100000"/>
              </a:schemeClr>
            </a:gs>
            <a:gs pos="100000">
              <a:schemeClr val="accent5">
                <a:hueOff val="4416178"/>
                <a:satOff val="14379"/>
                <a:lumOff val="50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Birinci Anadalından Transferi/intibakı yapılan tüm eşdeğer Anadal dersleri yer almalı</a:t>
          </a:r>
          <a:endParaRPr lang="en-US" sz="1500" kern="1200"/>
        </a:p>
      </dsp:txBody>
      <dsp:txXfrm>
        <a:off x="1181007" y="2250227"/>
        <a:ext cx="4154795" cy="914418"/>
      </dsp:txXfrm>
    </dsp:sp>
    <dsp:sp modelId="{1D4B8EFB-54AA-446E-872C-2F379B4D23BF}">
      <dsp:nvSpPr>
        <dsp:cNvPr id="0" name=""/>
        <dsp:cNvSpPr/>
      </dsp:nvSpPr>
      <dsp:spPr>
        <a:xfrm>
          <a:off x="1172527" y="3318666"/>
          <a:ext cx="5233891" cy="971316"/>
        </a:xfrm>
        <a:prstGeom prst="roundRect">
          <a:avLst>
            <a:gd name="adj" fmla="val 10000"/>
          </a:avLst>
        </a:prstGeom>
        <a:gradFill rotWithShape="0">
          <a:gsLst>
            <a:gs pos="0">
              <a:schemeClr val="accent5">
                <a:hueOff val="6624266"/>
                <a:satOff val="21568"/>
                <a:lumOff val="7500"/>
                <a:alphaOff val="0"/>
                <a:tint val="94000"/>
                <a:satMod val="103000"/>
                <a:lumMod val="102000"/>
              </a:schemeClr>
            </a:gs>
            <a:gs pos="50000">
              <a:schemeClr val="accent5">
                <a:hueOff val="6624266"/>
                <a:satOff val="21568"/>
                <a:lumOff val="7500"/>
                <a:alphaOff val="0"/>
                <a:shade val="100000"/>
                <a:satMod val="110000"/>
                <a:lumMod val="100000"/>
              </a:schemeClr>
            </a:gs>
            <a:gs pos="100000">
              <a:schemeClr val="accent5">
                <a:hueOff val="6624266"/>
                <a:satOff val="21568"/>
                <a:lumOff val="75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ÇAP’da verilen tüm farklı dersleri yer almalı </a:t>
          </a:r>
          <a:endParaRPr lang="en-US" sz="1500" kern="1200"/>
        </a:p>
      </dsp:txBody>
      <dsp:txXfrm>
        <a:off x="1200976" y="3347115"/>
        <a:ext cx="4154795" cy="914418"/>
      </dsp:txXfrm>
    </dsp:sp>
    <dsp:sp modelId="{2DD7D49B-77E9-423B-AAE8-50AF53569F05}">
      <dsp:nvSpPr>
        <dsp:cNvPr id="0" name=""/>
        <dsp:cNvSpPr/>
      </dsp:nvSpPr>
      <dsp:spPr>
        <a:xfrm>
          <a:off x="1208826" y="4415553"/>
          <a:ext cx="5233891" cy="971316"/>
        </a:xfrm>
        <a:prstGeom prst="roundRect">
          <a:avLst>
            <a:gd name="adj" fmla="val 10000"/>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Toplamda 240 AKTS  tamamlanmalıdır.</a:t>
          </a:r>
          <a:endParaRPr lang="en-US" sz="1500" kern="1200" dirty="0"/>
        </a:p>
      </dsp:txBody>
      <dsp:txXfrm>
        <a:off x="1237275" y="4444002"/>
        <a:ext cx="4154795" cy="914418"/>
      </dsp:txXfrm>
    </dsp:sp>
    <dsp:sp modelId="{2CC93F50-C386-4BE8-8853-073408EE9F2D}">
      <dsp:nvSpPr>
        <dsp:cNvPr id="0" name=""/>
        <dsp:cNvSpPr/>
      </dsp:nvSpPr>
      <dsp:spPr>
        <a:xfrm>
          <a:off x="4602535" y="709600"/>
          <a:ext cx="631355" cy="63135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4744590" y="709600"/>
        <a:ext cx="347245" cy="475095"/>
      </dsp:txXfrm>
    </dsp:sp>
    <dsp:sp modelId="{75749339-15CC-4C6F-97EC-1037555ED71D}">
      <dsp:nvSpPr>
        <dsp:cNvPr id="0" name=""/>
        <dsp:cNvSpPr/>
      </dsp:nvSpPr>
      <dsp:spPr>
        <a:xfrm>
          <a:off x="4993378" y="1815822"/>
          <a:ext cx="631355" cy="631355"/>
        </a:xfrm>
        <a:prstGeom prst="downArrow">
          <a:avLst>
            <a:gd name="adj1" fmla="val 55000"/>
            <a:gd name="adj2" fmla="val 45000"/>
          </a:avLst>
        </a:prstGeom>
        <a:solidFill>
          <a:schemeClr val="accent5">
            <a:tint val="40000"/>
            <a:alpha val="90000"/>
            <a:hueOff val="2926864"/>
            <a:satOff val="9822"/>
            <a:lumOff val="1005"/>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135433" y="1815822"/>
        <a:ext cx="347245" cy="475095"/>
      </dsp:txXfrm>
    </dsp:sp>
    <dsp:sp modelId="{32DDE684-4AE7-4BAA-BFCD-44B88641E14A}">
      <dsp:nvSpPr>
        <dsp:cNvPr id="0" name=""/>
        <dsp:cNvSpPr/>
      </dsp:nvSpPr>
      <dsp:spPr>
        <a:xfrm>
          <a:off x="5384220" y="2905856"/>
          <a:ext cx="631355" cy="631355"/>
        </a:xfrm>
        <a:prstGeom prst="downArrow">
          <a:avLst>
            <a:gd name="adj1" fmla="val 55000"/>
            <a:gd name="adj2" fmla="val 45000"/>
          </a:avLst>
        </a:prstGeom>
        <a:solidFill>
          <a:schemeClr val="accent5">
            <a:tint val="40000"/>
            <a:alpha val="90000"/>
            <a:hueOff val="5853729"/>
            <a:satOff val="19645"/>
            <a:lumOff val="2009"/>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526275" y="2905856"/>
        <a:ext cx="347245" cy="475095"/>
      </dsp:txXfrm>
    </dsp:sp>
    <dsp:sp modelId="{4E0CDB00-BE94-4D3A-BFA9-31EF761BC796}">
      <dsp:nvSpPr>
        <dsp:cNvPr id="0" name=""/>
        <dsp:cNvSpPr/>
      </dsp:nvSpPr>
      <dsp:spPr>
        <a:xfrm>
          <a:off x="5775063" y="4022870"/>
          <a:ext cx="631355" cy="631355"/>
        </a:xfrm>
        <a:prstGeom prst="downArrow">
          <a:avLst>
            <a:gd name="adj1" fmla="val 55000"/>
            <a:gd name="adj2" fmla="val 45000"/>
          </a:avLst>
        </a:prstGeom>
        <a:solidFill>
          <a:schemeClr val="accent5">
            <a:tint val="40000"/>
            <a:alpha val="90000"/>
            <a:hueOff val="8780593"/>
            <a:satOff val="29467"/>
            <a:lumOff val="3014"/>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917118" y="4022870"/>
        <a:ext cx="347245" cy="4750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A223-B00D-4FC2-BFE7-BC1AD727F361}">
      <dsp:nvSpPr>
        <dsp:cNvPr id="0" name=""/>
        <dsp:cNvSpPr/>
      </dsp:nvSpPr>
      <dsp:spPr>
        <a:xfrm>
          <a:off x="161778" y="0"/>
          <a:ext cx="5428792" cy="1067228"/>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tr-TR" sz="1400" kern="1200" dirty="0"/>
            <a:t>Fakültemiz dışından başvuru yapan öğrenciler, anadal lisans programının ÜÇÜNCÜ veya BEŞİNCİ yarıyılının başında, evrak teslimi yaparak başvururlar.</a:t>
          </a:r>
          <a:endParaRPr lang="en-US" sz="1400" kern="1200" dirty="0"/>
        </a:p>
        <a:p>
          <a:pPr marL="0" lvl="0" algn="l" defTabSz="622300">
            <a:lnSpc>
              <a:spcPct val="90000"/>
            </a:lnSpc>
            <a:spcBef>
              <a:spcPct val="0"/>
            </a:spcBef>
            <a:spcAft>
              <a:spcPct val="35000"/>
            </a:spcAft>
            <a:buNone/>
          </a:pPr>
          <a:endParaRPr lang="en-US" sz="1400" kern="1200" dirty="0"/>
        </a:p>
      </dsp:txBody>
      <dsp:txXfrm>
        <a:off x="193036" y="31258"/>
        <a:ext cx="4152304" cy="1004712"/>
      </dsp:txXfrm>
    </dsp:sp>
    <dsp:sp modelId="{16E08DB8-2A9A-4A68-9031-3752A1520057}">
      <dsp:nvSpPr>
        <dsp:cNvPr id="0" name=""/>
        <dsp:cNvSpPr/>
      </dsp:nvSpPr>
      <dsp:spPr>
        <a:xfrm>
          <a:off x="405396" y="1215454"/>
          <a:ext cx="5428792" cy="1067228"/>
        </a:xfrm>
        <a:prstGeom prst="roundRect">
          <a:avLst>
            <a:gd name="adj" fmla="val 10000"/>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Aşağıdaki başvuru kriterlerine göre sonuçlar Çift Anadal-Yan Dal Komisyonu tarafından değerlendirilir:</a:t>
          </a:r>
          <a:endParaRPr lang="en-US" sz="1400" kern="1200" dirty="0"/>
        </a:p>
      </dsp:txBody>
      <dsp:txXfrm>
        <a:off x="436654" y="1246712"/>
        <a:ext cx="4267181" cy="1004712"/>
      </dsp:txXfrm>
    </dsp:sp>
    <dsp:sp modelId="{DF50423C-5C23-471F-974A-CEB2F5DBF120}">
      <dsp:nvSpPr>
        <dsp:cNvPr id="0" name=""/>
        <dsp:cNvSpPr/>
      </dsp:nvSpPr>
      <dsp:spPr>
        <a:xfrm>
          <a:off x="1180548" y="2440236"/>
          <a:ext cx="5428792" cy="1067228"/>
        </a:xfrm>
        <a:prstGeom prst="roundRect">
          <a:avLst>
            <a:gd name="adj" fmla="val 10000"/>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err="1"/>
            <a:t>Anadal’ındaki</a:t>
          </a:r>
          <a:r>
            <a:rPr lang="tr-TR" sz="1400" kern="1200" dirty="0"/>
            <a:t> tüm derslerini başarmış olmak</a:t>
          </a:r>
          <a:endParaRPr lang="en-US" sz="1400" kern="1200" dirty="0"/>
        </a:p>
      </dsp:txBody>
      <dsp:txXfrm>
        <a:off x="1211806" y="2471494"/>
        <a:ext cx="4267181" cy="1004712"/>
      </dsp:txXfrm>
    </dsp:sp>
    <dsp:sp modelId="{F224E220-944E-4844-9568-529844D95FB3}">
      <dsp:nvSpPr>
        <dsp:cNvPr id="0" name=""/>
        <dsp:cNvSpPr/>
      </dsp:nvSpPr>
      <dsp:spPr>
        <a:xfrm>
          <a:off x="1216190" y="3646363"/>
          <a:ext cx="5428792" cy="1067228"/>
        </a:xfrm>
        <a:prstGeom prst="roundRect">
          <a:avLst>
            <a:gd name="adj" fmla="val 10000"/>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GANO ≥ 2.50</a:t>
          </a:r>
          <a:endParaRPr lang="en-US" sz="1400" kern="1200"/>
        </a:p>
      </dsp:txBody>
      <dsp:txXfrm>
        <a:off x="1247448" y="3677621"/>
        <a:ext cx="4267181" cy="1004712"/>
      </dsp:txXfrm>
    </dsp:sp>
    <dsp:sp modelId="{97230145-987D-4901-AFAF-C1D59CC8F9E3}">
      <dsp:nvSpPr>
        <dsp:cNvPr id="0" name=""/>
        <dsp:cNvSpPr/>
      </dsp:nvSpPr>
      <dsp:spPr>
        <a:xfrm>
          <a:off x="1307911" y="4833824"/>
          <a:ext cx="5428792" cy="1067228"/>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Disiplin cezası almamış olmak </a:t>
          </a:r>
          <a:endParaRPr lang="en-US" sz="1400" kern="1200"/>
        </a:p>
      </dsp:txBody>
      <dsp:txXfrm>
        <a:off x="1339169" y="4865082"/>
        <a:ext cx="4267181" cy="1004712"/>
      </dsp:txXfrm>
    </dsp:sp>
    <dsp:sp modelId="{5884A619-2DC4-42CA-9879-9BEAB8DA5BD3}">
      <dsp:nvSpPr>
        <dsp:cNvPr id="0" name=""/>
        <dsp:cNvSpPr/>
      </dsp:nvSpPr>
      <dsp:spPr>
        <a:xfrm>
          <a:off x="4735094" y="779669"/>
          <a:ext cx="693698" cy="693698"/>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891176" y="779669"/>
        <a:ext cx="381534" cy="522008"/>
      </dsp:txXfrm>
    </dsp:sp>
    <dsp:sp modelId="{0DE81F6D-BB19-4710-98E3-99E8AF209D1D}">
      <dsp:nvSpPr>
        <dsp:cNvPr id="0" name=""/>
        <dsp:cNvSpPr/>
      </dsp:nvSpPr>
      <dsp:spPr>
        <a:xfrm>
          <a:off x="5140491" y="1995123"/>
          <a:ext cx="693698" cy="693698"/>
        </a:xfrm>
        <a:prstGeom prst="downArrow">
          <a:avLst>
            <a:gd name="adj1" fmla="val 55000"/>
            <a:gd name="adj2" fmla="val 45000"/>
          </a:avLst>
        </a:prstGeom>
        <a:solidFill>
          <a:schemeClr val="accent2">
            <a:tint val="40000"/>
            <a:alpha val="90000"/>
            <a:hueOff val="-11941"/>
            <a:satOff val="-18222"/>
            <a:lumOff val="-1882"/>
            <a:alphaOff val="0"/>
          </a:schemeClr>
        </a:solidFill>
        <a:ln w="34925" cap="flat" cmpd="sng" algn="in">
          <a:solidFill>
            <a:schemeClr val="accent2">
              <a:tint val="40000"/>
              <a:alpha val="90000"/>
              <a:hueOff val="-11941"/>
              <a:satOff val="-18222"/>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296573" y="1995123"/>
        <a:ext cx="381534" cy="522008"/>
      </dsp:txXfrm>
    </dsp:sp>
    <dsp:sp modelId="{CB56AF02-BBE5-4D67-BA50-A4E72B9FAF0F}">
      <dsp:nvSpPr>
        <dsp:cNvPr id="0" name=""/>
        <dsp:cNvSpPr/>
      </dsp:nvSpPr>
      <dsp:spPr>
        <a:xfrm>
          <a:off x="5545887" y="3192791"/>
          <a:ext cx="693698" cy="693698"/>
        </a:xfrm>
        <a:prstGeom prst="downArrow">
          <a:avLst>
            <a:gd name="adj1" fmla="val 55000"/>
            <a:gd name="adj2" fmla="val 45000"/>
          </a:avLst>
        </a:prstGeom>
        <a:solidFill>
          <a:schemeClr val="accent2">
            <a:tint val="40000"/>
            <a:alpha val="90000"/>
            <a:hueOff val="-23882"/>
            <a:satOff val="-36445"/>
            <a:lumOff val="-3764"/>
            <a:alphaOff val="0"/>
          </a:schemeClr>
        </a:solidFill>
        <a:ln w="34925" cap="flat" cmpd="sng" algn="in">
          <a:solidFill>
            <a:schemeClr val="accent2">
              <a:tint val="40000"/>
              <a:alpha val="90000"/>
              <a:hueOff val="-23882"/>
              <a:satOff val="-36445"/>
              <a:lumOff val="-3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01969" y="3192791"/>
        <a:ext cx="381534" cy="522008"/>
      </dsp:txXfrm>
    </dsp:sp>
    <dsp:sp modelId="{7801DFF6-7D7B-4165-91BC-7BE1DDF021E1}">
      <dsp:nvSpPr>
        <dsp:cNvPr id="0" name=""/>
        <dsp:cNvSpPr/>
      </dsp:nvSpPr>
      <dsp:spPr>
        <a:xfrm>
          <a:off x="5951284" y="4420103"/>
          <a:ext cx="693698" cy="693698"/>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107366" y="4420103"/>
        <a:ext cx="381534" cy="522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FFF37-266C-43B9-B2AE-93CE3EED5757}">
      <dsp:nvSpPr>
        <dsp:cNvPr id="0" name=""/>
        <dsp:cNvSpPr/>
      </dsp:nvSpPr>
      <dsp:spPr>
        <a:xfrm>
          <a:off x="0" y="0"/>
          <a:ext cx="7005530" cy="1080846"/>
        </a:xfrm>
        <a:prstGeom prst="roundRect">
          <a:avLst>
            <a:gd name="adj" fmla="val 10000"/>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latin typeface="Times New Roman" panose="02020603050405020304" pitchFamily="18" charset="0"/>
              <a:cs typeface="Times New Roman" panose="02020603050405020304" pitchFamily="18" charset="0"/>
            </a:rPr>
            <a:t>En az 2.50 </a:t>
          </a:r>
          <a:r>
            <a:rPr lang="tr-TR" sz="1600" kern="1200" dirty="0" err="1">
              <a:latin typeface="Times New Roman" panose="02020603050405020304" pitchFamily="18" charset="0"/>
              <a:cs typeface="Times New Roman" panose="02020603050405020304" pitchFamily="18" charset="0"/>
            </a:rPr>
            <a:t>GANO’ya</a:t>
          </a:r>
          <a:r>
            <a:rPr lang="tr-TR" sz="1600" kern="12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31657" y="31657"/>
        <a:ext cx="5747880" cy="1017532"/>
      </dsp:txXfrm>
    </dsp:sp>
    <dsp:sp modelId="{C7E1EE04-70E9-4DC8-A379-918D6C23ACFA}">
      <dsp:nvSpPr>
        <dsp:cNvPr id="0" name=""/>
        <dsp:cNvSpPr/>
      </dsp:nvSpPr>
      <dsp:spPr>
        <a:xfrm>
          <a:off x="586713" y="1277364"/>
          <a:ext cx="7005530" cy="1080846"/>
        </a:xfrm>
        <a:prstGeom prst="roundRect">
          <a:avLst>
            <a:gd name="adj" fmla="val 10000"/>
          </a:avLst>
        </a:prstGeom>
        <a:solidFill>
          <a:schemeClr val="accent3">
            <a:shade val="50000"/>
            <a:hueOff val="-71667"/>
            <a:satOff val="-4087"/>
            <a:lumOff val="21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618370" y="1309021"/>
        <a:ext cx="5652952" cy="1017532"/>
      </dsp:txXfrm>
    </dsp:sp>
    <dsp:sp modelId="{0EC4A5AB-8C8D-41F7-88C4-BF9484A6C911}">
      <dsp:nvSpPr>
        <dsp:cNvPr id="0" name=""/>
        <dsp:cNvSpPr/>
      </dsp:nvSpPr>
      <dsp:spPr>
        <a:xfrm>
          <a:off x="1164669" y="2554728"/>
          <a:ext cx="7005530" cy="1080846"/>
        </a:xfrm>
        <a:prstGeom prst="roundRect">
          <a:avLst>
            <a:gd name="adj" fmla="val 10000"/>
          </a:avLst>
        </a:prstGeom>
        <a:solidFill>
          <a:schemeClr val="accent3">
            <a:shade val="50000"/>
            <a:hueOff val="-143334"/>
            <a:satOff val="-8174"/>
            <a:lumOff val="438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kern="1200" dirty="0">
              <a:latin typeface="Times New Roman" panose="02020603050405020304" pitchFamily="18" charset="0"/>
              <a:cs typeface="Times New Roman" panose="02020603050405020304" pitchFamily="18" charset="0"/>
            </a:rPr>
            <a:t>Başvuru Dilekçesi (Bu belgeyi başvuracağının bölümün/anabilim dalının bağlı olduğu Fakültenin internet sitesinden ulaşabilirsiniz.)</a:t>
          </a:r>
        </a:p>
        <a:p>
          <a:pPr marL="0" lvl="0" algn="l" defTabSz="622300">
            <a:lnSpc>
              <a:spcPct val="90000"/>
            </a:lnSpc>
            <a:spcBef>
              <a:spcPct val="0"/>
            </a:spcBef>
            <a:spcAft>
              <a:spcPct val="35000"/>
            </a:spcAft>
            <a:buNone/>
          </a:pPr>
          <a:endParaRPr lang="tr-TR" sz="1600" kern="1200" dirty="0">
            <a:latin typeface="Times New Roman" panose="02020603050405020304" pitchFamily="18" charset="0"/>
            <a:cs typeface="Times New Roman" panose="02020603050405020304" pitchFamily="18" charset="0"/>
          </a:endParaRPr>
        </a:p>
      </dsp:txBody>
      <dsp:txXfrm>
        <a:off x="1196326" y="2586385"/>
        <a:ext cx="5661709" cy="1017532"/>
      </dsp:txXfrm>
    </dsp:sp>
    <dsp:sp modelId="{9E5C5EF8-E32B-4FEA-A7C5-96EE39437BB9}">
      <dsp:nvSpPr>
        <dsp:cNvPr id="0" name=""/>
        <dsp:cNvSpPr/>
      </dsp:nvSpPr>
      <dsp:spPr>
        <a:xfrm>
          <a:off x="1751382" y="3832093"/>
          <a:ext cx="7005530" cy="1080846"/>
        </a:xfrm>
        <a:prstGeom prst="roundRect">
          <a:avLst>
            <a:gd name="adj" fmla="val 10000"/>
          </a:avLst>
        </a:prstGeom>
        <a:solidFill>
          <a:schemeClr val="accent3">
            <a:shade val="50000"/>
            <a:hueOff val="-71667"/>
            <a:satOff val="-4087"/>
            <a:lumOff val="21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latin typeface="Times New Roman" panose="02020603050405020304" pitchFamily="18" charset="0"/>
              <a:cs typeface="Times New Roman" panose="02020603050405020304" pitchFamily="18" charset="0"/>
            </a:rPr>
            <a:t>Yabancı dil belgesi  (</a:t>
          </a:r>
          <a:r>
            <a:rPr lang="tr-TR" sz="1600" i="0" kern="120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sp:txBody>
      <dsp:txXfrm>
        <a:off x="1783039" y="3863750"/>
        <a:ext cx="5652952" cy="1017532"/>
      </dsp:txXfrm>
    </dsp:sp>
    <dsp:sp modelId="{811B8F91-CF36-4C0C-A55D-8DB01301B22E}">
      <dsp:nvSpPr>
        <dsp:cNvPr id="0" name=""/>
        <dsp:cNvSpPr/>
      </dsp:nvSpPr>
      <dsp:spPr>
        <a:xfrm>
          <a:off x="6302979" y="827830"/>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6461053" y="827830"/>
        <a:ext cx="386402" cy="528669"/>
      </dsp:txXfrm>
    </dsp:sp>
    <dsp:sp modelId="{800EC6D1-9333-4F5B-A93B-DCC4141C0D0D}">
      <dsp:nvSpPr>
        <dsp:cNvPr id="0" name=""/>
        <dsp:cNvSpPr/>
      </dsp:nvSpPr>
      <dsp:spPr>
        <a:xfrm>
          <a:off x="6889693" y="2105194"/>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7047767" y="2105194"/>
        <a:ext cx="386402" cy="528669"/>
      </dsp:txXfrm>
    </dsp:sp>
    <dsp:sp modelId="{E093BDDC-1879-42A5-B4DF-A799F3BF0093}">
      <dsp:nvSpPr>
        <dsp:cNvPr id="0" name=""/>
        <dsp:cNvSpPr/>
      </dsp:nvSpPr>
      <dsp:spPr>
        <a:xfrm>
          <a:off x="7467649" y="3382559"/>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kern="1200">
            <a:latin typeface="Times New Roman" panose="02020603050405020304" pitchFamily="18" charset="0"/>
            <a:cs typeface="Times New Roman" panose="02020603050405020304" pitchFamily="18" charset="0"/>
          </a:endParaRPr>
        </a:p>
      </dsp:txBody>
      <dsp:txXfrm>
        <a:off x="7625723" y="3382559"/>
        <a:ext cx="386402" cy="528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653EFA6-6A55-4CA9-B805-A75754352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tr-TR" sz="1200"/>
            </a:lvl1pPr>
          </a:lstStyle>
          <a:p>
            <a:pPr rtl="0"/>
            <a:endParaRPr lang="tr-TR"/>
          </a:p>
        </p:txBody>
      </p:sp>
      <p:sp>
        <p:nvSpPr>
          <p:cNvPr id="3" name="Tarih Yer Tutucusu 2">
            <a:extLst>
              <a:ext uri="{FF2B5EF4-FFF2-40B4-BE49-F238E27FC236}">
                <a16:creationId xmlns:a16="http://schemas.microsoft.com/office/drawing/2014/main" id="{61918C2B-8E57-4A3D-8044-C66EEB3FB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tr-TR" sz="1200"/>
            </a:lvl1pPr>
          </a:lstStyle>
          <a:p>
            <a:pPr rtl="0"/>
            <a:fld id="{5B15A8B6-CBAC-4796-85A9-96776422DEC8}" type="datetime1">
              <a:rPr lang="tr-TR" smtClean="0"/>
              <a:t>18.07.2025</a:t>
            </a:fld>
            <a:endParaRPr lang="tr-TR"/>
          </a:p>
        </p:txBody>
      </p:sp>
      <p:sp>
        <p:nvSpPr>
          <p:cNvPr id="4" name="Alt Bilgi Yer Tutucusu 3">
            <a:extLst>
              <a:ext uri="{FF2B5EF4-FFF2-40B4-BE49-F238E27FC236}">
                <a16:creationId xmlns:a16="http://schemas.microsoft.com/office/drawing/2014/main" id="{0E08F39D-223D-417A-B921-7390171FB3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tr-TR" sz="1200"/>
            </a:lvl1pPr>
          </a:lstStyle>
          <a:p>
            <a:pPr rtl="0"/>
            <a:endParaRPr lang="tr-TR"/>
          </a:p>
        </p:txBody>
      </p:sp>
      <p:sp>
        <p:nvSpPr>
          <p:cNvPr id="5" name="Slayt Numarası Yer Tutucusu 4">
            <a:extLst>
              <a:ext uri="{FF2B5EF4-FFF2-40B4-BE49-F238E27FC236}">
                <a16:creationId xmlns:a16="http://schemas.microsoft.com/office/drawing/2014/main" id="{E9B25FA5-6284-42C9-A45F-6E32B26F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tr-TR" sz="1200"/>
            </a:lvl1pPr>
          </a:lstStyle>
          <a:p>
            <a:pPr rtl="0"/>
            <a:fld id="{D77777AE-A626-4F47-81EF-9ADAA35286E7}" type="slidenum">
              <a:rPr lang="tr-TR" smtClean="0"/>
              <a:t>‹#›</a:t>
            </a:fld>
            <a:endParaRPr lang="tr-TR"/>
          </a:p>
        </p:txBody>
      </p:sp>
    </p:spTree>
    <p:extLst>
      <p:ext uri="{BB962C8B-B14F-4D97-AF65-F5344CB8AC3E}">
        <p14:creationId xmlns:p14="http://schemas.microsoft.com/office/powerpoint/2010/main" val="1907514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tr-T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tr-TR" sz="1200"/>
            </a:lvl1pPr>
          </a:lstStyle>
          <a:p>
            <a:pPr rtl="0"/>
            <a:fld id="{FB728622-C392-42AD-B018-FC298F3F3C6D}" type="datetime1">
              <a:rPr lang="tr-TR" smtClean="0"/>
              <a:t>18.07.2025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tr-TR"/>
            </a:defPP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tr-TR"/>
            </a:def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tr-T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tr-TR" sz="1200"/>
            </a:lvl1pPr>
          </a:lstStyle>
          <a:p>
            <a:pPr rtl="0"/>
            <a:fld id="{E1449098-A5DD-8745-9BDA-7818ECA22896}" type="slidenum">
              <a:rPr lang="tr-TR" smtClean="0"/>
              <a:t>‹#›</a:t>
            </a:fld>
            <a:endParaRPr lang="tr-TR"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a:t>
            </a:fld>
            <a:endParaRPr lang="tr-TR" dirty="0"/>
          </a:p>
        </p:txBody>
      </p:sp>
    </p:spTree>
    <p:extLst>
      <p:ext uri="{BB962C8B-B14F-4D97-AF65-F5344CB8AC3E}">
        <p14:creationId xmlns:p14="http://schemas.microsoft.com/office/powerpoint/2010/main" val="286922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11</a:t>
            </a:fld>
            <a:endParaRPr lang="tr-TR" dirty="0"/>
          </a:p>
        </p:txBody>
      </p:sp>
    </p:spTree>
    <p:extLst>
      <p:ext uri="{BB962C8B-B14F-4D97-AF65-F5344CB8AC3E}">
        <p14:creationId xmlns:p14="http://schemas.microsoft.com/office/powerpoint/2010/main" val="196842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12</a:t>
            </a:fld>
            <a:endParaRPr lang="tr-TR" dirty="0"/>
          </a:p>
        </p:txBody>
      </p:sp>
    </p:spTree>
    <p:extLst>
      <p:ext uri="{BB962C8B-B14F-4D97-AF65-F5344CB8AC3E}">
        <p14:creationId xmlns:p14="http://schemas.microsoft.com/office/powerpoint/2010/main" val="204237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15</a:t>
            </a:fld>
            <a:endParaRPr lang="tr-TR" dirty="0"/>
          </a:p>
        </p:txBody>
      </p:sp>
    </p:spTree>
    <p:extLst>
      <p:ext uri="{BB962C8B-B14F-4D97-AF65-F5344CB8AC3E}">
        <p14:creationId xmlns:p14="http://schemas.microsoft.com/office/powerpoint/2010/main" val="164622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2</a:t>
            </a:fld>
            <a:endParaRPr lang="tr-TR" dirty="0"/>
          </a:p>
        </p:txBody>
      </p:sp>
    </p:spTree>
    <p:extLst>
      <p:ext uri="{BB962C8B-B14F-4D97-AF65-F5344CB8AC3E}">
        <p14:creationId xmlns:p14="http://schemas.microsoft.com/office/powerpoint/2010/main" val="28241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3</a:t>
            </a:fld>
            <a:endParaRPr lang="tr-TR" dirty="0"/>
          </a:p>
        </p:txBody>
      </p:sp>
    </p:spTree>
    <p:extLst>
      <p:ext uri="{BB962C8B-B14F-4D97-AF65-F5344CB8AC3E}">
        <p14:creationId xmlns:p14="http://schemas.microsoft.com/office/powerpoint/2010/main" val="250174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4</a:t>
            </a:fld>
            <a:endParaRPr lang="tr-TR" dirty="0"/>
          </a:p>
        </p:txBody>
      </p:sp>
    </p:spTree>
    <p:extLst>
      <p:ext uri="{BB962C8B-B14F-4D97-AF65-F5344CB8AC3E}">
        <p14:creationId xmlns:p14="http://schemas.microsoft.com/office/powerpoint/2010/main" val="154510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5</a:t>
            </a:fld>
            <a:endParaRPr lang="tr-TR" dirty="0"/>
          </a:p>
        </p:txBody>
      </p:sp>
    </p:spTree>
    <p:extLst>
      <p:ext uri="{BB962C8B-B14F-4D97-AF65-F5344CB8AC3E}">
        <p14:creationId xmlns:p14="http://schemas.microsoft.com/office/powerpoint/2010/main" val="201377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6</a:t>
            </a:fld>
            <a:endParaRPr lang="tr-TR" dirty="0"/>
          </a:p>
        </p:txBody>
      </p:sp>
    </p:spTree>
    <p:extLst>
      <p:ext uri="{BB962C8B-B14F-4D97-AF65-F5344CB8AC3E}">
        <p14:creationId xmlns:p14="http://schemas.microsoft.com/office/powerpoint/2010/main" val="39143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8</a:t>
            </a:fld>
            <a:endParaRPr lang="tr-TR" dirty="0"/>
          </a:p>
        </p:txBody>
      </p:sp>
    </p:spTree>
    <p:extLst>
      <p:ext uri="{BB962C8B-B14F-4D97-AF65-F5344CB8AC3E}">
        <p14:creationId xmlns:p14="http://schemas.microsoft.com/office/powerpoint/2010/main" val="382883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9</a:t>
            </a:fld>
            <a:endParaRPr lang="tr-TR" dirty="0"/>
          </a:p>
        </p:txBody>
      </p:sp>
    </p:spTree>
    <p:extLst>
      <p:ext uri="{BB962C8B-B14F-4D97-AF65-F5344CB8AC3E}">
        <p14:creationId xmlns:p14="http://schemas.microsoft.com/office/powerpoint/2010/main" val="294020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10</a:t>
            </a:fld>
            <a:endParaRPr lang="tr-TR" dirty="0"/>
          </a:p>
        </p:txBody>
      </p:sp>
    </p:spTree>
    <p:extLst>
      <p:ext uri="{BB962C8B-B14F-4D97-AF65-F5344CB8AC3E}">
        <p14:creationId xmlns:p14="http://schemas.microsoft.com/office/powerpoint/2010/main" val="316342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7/18/2025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rtl="0"/>
            <a:fld id="{5D9ACC8A-FA13-47DD-9722-0749C5E70D5A}" type="slidenum">
              <a:rPr lang="tr-TR" smtClean="0"/>
              <a:pPr/>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40195425"/>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7/18/2025</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41347716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7/18/2025</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1130047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stStyle>
          <a:p>
            <a:pPr algn="ctr" rtl="0"/>
            <a:endParaRPr lang="tr-TR" dirty="0"/>
          </a:p>
        </p:txBody>
      </p:sp>
      <p:sp>
        <p:nvSpPr>
          <p:cNvPr id="6" name="Serbest 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2" name="Başlık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rtlCol="0">
            <a:noAutofit/>
          </a:bodyPr>
          <a:lstStyle>
            <a:lvl1pPr>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
        <p:nvSpPr>
          <p:cNvPr id="130" name="Serbest Biçim: Şekil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28" name="Serbest Biçim: Şekil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1" name="Serbest 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3" name="Metin Yer Tutucusu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rtlCol="0">
            <a:noAutofit/>
          </a:bodyPr>
          <a:lstStyle>
            <a:lvl1pPr>
              <a:defRPr lang="tr-TR" sz="2400" b="0" spc="0" baseline="0">
                <a:solidFill>
                  <a:schemeClr val="bg1"/>
                </a:solidFill>
                <a:latin typeface="+mn-lt"/>
              </a:defRPr>
            </a:lvl1pPr>
            <a:lvl2pPr>
              <a:defRPr lang="tr-TR" sz="2400" b="0">
                <a:solidFill>
                  <a:schemeClr val="bg1"/>
                </a:solidFill>
                <a:latin typeface="+mn-lt"/>
              </a:defRPr>
            </a:lvl2pPr>
            <a:lvl3pPr>
              <a:defRPr lang="tr-TR" sz="2400" b="0">
                <a:solidFill>
                  <a:schemeClr val="bg1"/>
                </a:solidFill>
                <a:latin typeface="+mn-lt"/>
              </a:defRPr>
            </a:lvl3pPr>
            <a:lvl4pPr>
              <a:defRPr lang="tr-TR" sz="2400" b="0">
                <a:solidFill>
                  <a:schemeClr val="bg1"/>
                </a:solidFill>
                <a:latin typeface="+mn-lt"/>
              </a:defRPr>
            </a:lvl4pPr>
            <a:lvl5pPr>
              <a:defRPr lang="tr-TR" sz="2400" b="0">
                <a:solidFill>
                  <a:schemeClr val="bg1"/>
                </a:solidFill>
                <a:latin typeface="+mn-lt"/>
              </a:defRPr>
            </a:lvl5pPr>
          </a:lstStyle>
          <a:p>
            <a:pPr lvl="0" rtl="0"/>
            <a:r>
              <a:rPr lang="tr-TR"/>
              <a:t>Asıl metin stillerini düzenlemek için tıklayın</a:t>
            </a:r>
          </a:p>
        </p:txBody>
      </p:sp>
    </p:spTree>
    <p:extLst>
      <p:ext uri="{BB962C8B-B14F-4D97-AF65-F5344CB8AC3E}">
        <p14:creationId xmlns:p14="http://schemas.microsoft.com/office/powerpoint/2010/main" val="210077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onuşmacı Giriş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rtlCol="0">
            <a:normAutofit/>
          </a:bodyPr>
          <a:lstStyle>
            <a:lvl1pPr>
              <a:lnSpc>
                <a:spcPct val="85000"/>
              </a:lnSpc>
              <a:defRPr lang="tr-TR" sz="3800" baseline="0">
                <a:solidFill>
                  <a:schemeClr val="bg1"/>
                </a:solidFill>
              </a:defRPr>
            </a:lvl1pPr>
          </a:lstStyle>
          <a:p>
            <a:pPr rtl="0"/>
            <a:r>
              <a:rPr lang="tr-TR"/>
              <a:t>Asıl başlık stilini düzenlemek için tıklayın</a:t>
            </a:r>
          </a:p>
        </p:txBody>
      </p:sp>
      <p:sp>
        <p:nvSpPr>
          <p:cNvPr id="7" name="Metin Yer Tutucusu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rtlCol="0" anchor="b">
            <a:noAutofit/>
          </a:bodyPr>
          <a:lstStyle>
            <a:lvl1pPr>
              <a:lnSpc>
                <a:spcPct val="85000"/>
              </a:lnSpc>
              <a:defRPr lang="tr-TR" sz="1400" b="1" cap="all" baseline="0">
                <a:solidFill>
                  <a:schemeClr val="bg1"/>
                </a:solidFill>
              </a:defRPr>
            </a:lvl1pPr>
          </a:lstStyle>
          <a:p>
            <a:pPr lvl="0" rtl="0"/>
            <a:r>
              <a:rPr lang="tr-TR"/>
              <a:t>Asıl metin stillerini düzenlemek için tıklayın</a:t>
            </a:r>
          </a:p>
        </p:txBody>
      </p:sp>
      <p:sp>
        <p:nvSpPr>
          <p:cNvPr id="8" name="Metin Yer Tutucusu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rtlCol="0" anchor="b">
            <a:normAutofit/>
          </a:bodyPr>
          <a:lstStyle>
            <a:lvl1pPr>
              <a:lnSpc>
                <a:spcPct val="85000"/>
              </a:lnSpc>
              <a:defRPr lang="tr-TR" sz="1400" b="0" i="0" cap="none" baseline="0">
                <a:solidFill>
                  <a:schemeClr val="bg1"/>
                </a:solidFill>
              </a:defRPr>
            </a:lvl1pPr>
          </a:lstStyle>
          <a:p>
            <a:pPr lvl="0" rtl="0"/>
            <a:r>
              <a:rPr lang="tr-TR"/>
              <a:t>Asıl metin stillerini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59995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ündem">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stStyle>
          <a:p>
            <a:pPr algn="ctr" rtl="0"/>
            <a:endParaRPr lang="tr-TR" dirty="0"/>
          </a:p>
        </p:txBody>
      </p:sp>
      <p:pic>
        <p:nvPicPr>
          <p:cNvPr id="6" name="Grafik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Başlık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rtlCol="0"/>
          <a:lstStyle>
            <a:lvl1pPr>
              <a:lnSpc>
                <a:spcPct val="85000"/>
              </a:lnSpc>
              <a:spcBef>
                <a:spcPts val="1000"/>
              </a:spcBef>
              <a:spcAft>
                <a:spcPts val="1200"/>
              </a:spcAft>
              <a:defRPr lang="tr-TR" sz="3800" cap="all" baseline="0">
                <a:solidFill>
                  <a:schemeClr val="bg1"/>
                </a:solidFill>
              </a:defRPr>
            </a:lvl1pPr>
          </a:lstStyle>
          <a:p>
            <a:pPr rtl="0"/>
            <a:r>
              <a:rPr lang="tr-TR"/>
              <a:t>Asıl başlık stilini düzenlemek için tıklayın</a:t>
            </a:r>
          </a:p>
        </p:txBody>
      </p:sp>
      <p:sp>
        <p:nvSpPr>
          <p:cNvPr id="3" name="Alt Bilgi Yer Tutucusu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4" name="Slayt Numarası Yer Tutucusu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Metin Yer Tutucusu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rtlCol="0">
            <a:normAutofit/>
          </a:bodyPr>
          <a:lstStyle>
            <a:lvl1pPr marL="347472" indent="-347472">
              <a:spcBef>
                <a:spcPts val="400"/>
              </a:spcBef>
              <a:spcAft>
                <a:spcPts val="600"/>
              </a:spcAft>
              <a:buFont typeface="Arial" panose="020B0604020202020204" pitchFamily="34" charset="0"/>
              <a:buChar char="•"/>
              <a:defRPr lang="tr-TR" sz="2400">
                <a:solidFill>
                  <a:schemeClr val="bg1"/>
                </a:solidFill>
              </a:defRPr>
            </a:lvl1pPr>
            <a:lvl2pPr marL="694944" indent="-347472">
              <a:spcBef>
                <a:spcPts val="400"/>
              </a:spcBef>
              <a:spcAft>
                <a:spcPts val="600"/>
              </a:spcAft>
              <a:defRPr lang="tr-TR" sz="2400">
                <a:solidFill>
                  <a:schemeClr val="bg1"/>
                </a:solidFill>
              </a:defRPr>
            </a:lvl2pPr>
            <a:lvl3pPr marL="1097280" indent="-347472">
              <a:spcBef>
                <a:spcPts val="400"/>
              </a:spcBef>
              <a:spcAft>
                <a:spcPts val="600"/>
              </a:spcAft>
              <a:defRPr lang="tr-TR" sz="2400">
                <a:solidFill>
                  <a:schemeClr val="bg1"/>
                </a:solidFill>
              </a:defRPr>
            </a:lvl3pPr>
            <a:lvl4pPr>
              <a:spcBef>
                <a:spcPts val="400"/>
              </a:spcBef>
              <a:spcAft>
                <a:spcPts val="600"/>
              </a:spcAft>
              <a:defRPr lang="tr-TR" sz="2400">
                <a:solidFill>
                  <a:schemeClr val="bg1"/>
                </a:solidFill>
              </a:defRPr>
            </a:lvl4pPr>
            <a:lvl5pPr>
              <a:spcBef>
                <a:spcPts val="400"/>
              </a:spcBef>
              <a:spcAft>
                <a:spcPts val="600"/>
              </a:spcAft>
              <a:defRPr lang="tr-TR" sz="2400">
                <a:solidFill>
                  <a:schemeClr val="bg1"/>
                </a:solidFill>
              </a:defRPr>
            </a:lvl5pPr>
          </a:lstStyle>
          <a:p>
            <a:pPr lvl="0" rtl="0"/>
            <a:r>
              <a:rPr lang="tr-TR"/>
              <a:t>Asıl metin stillerini düzenlemek için tıklayın</a:t>
            </a:r>
          </a:p>
          <a:p>
            <a:pPr lvl="1" rtl="0"/>
            <a:r>
              <a:rPr lang="tr-TR"/>
              <a:t>İkinci düzey</a:t>
            </a:r>
          </a:p>
          <a:p>
            <a:pPr lvl="2" rtl="0"/>
            <a:r>
              <a:rPr lang="tr-TR"/>
              <a:t>Üçüncü düzey</a:t>
            </a:r>
          </a:p>
        </p:txBody>
      </p:sp>
      <p:sp>
        <p:nvSpPr>
          <p:cNvPr id="9" name="Serbest Biçim: Şekil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tr-TR"/>
            </a:defPPr>
          </a:lstStyle>
          <a:p>
            <a:pPr rtl="0"/>
            <a:endParaRPr lang="tr-TR" dirty="0">
              <a:solidFill>
                <a:schemeClr val="tx1"/>
              </a:solidFill>
            </a:endParaRPr>
          </a:p>
        </p:txBody>
      </p:sp>
      <p:sp>
        <p:nvSpPr>
          <p:cNvPr id="10" name="Serbest Biçim: Şekil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tr-TR"/>
            </a:defPPr>
          </a:lstStyle>
          <a:p>
            <a:pPr rtl="0"/>
            <a:endParaRPr lang="tr-TR" dirty="0">
              <a:solidFill>
                <a:schemeClr val="tx1"/>
              </a:solidFill>
            </a:endParaRPr>
          </a:p>
        </p:txBody>
      </p:sp>
    </p:spTree>
    <p:extLst>
      <p:ext uri="{BB962C8B-B14F-4D97-AF65-F5344CB8AC3E}">
        <p14:creationId xmlns:p14="http://schemas.microsoft.com/office/powerpoint/2010/main" val="314195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rtlCol="0" anchor="ctr">
            <a:noAutofit/>
          </a:bodyPr>
          <a:lstStyle>
            <a:lvl1pPr>
              <a:lnSpc>
                <a:spcPct val="85000"/>
              </a:lnSpc>
              <a:defRPr lang="tr-TR" sz="5000" cap="all" baseline="0">
                <a:solidFill>
                  <a:schemeClr val="bg1"/>
                </a:solidFill>
              </a:defRPr>
            </a:lvl1pPr>
          </a:lstStyle>
          <a:p>
            <a:pPr rtl="0"/>
            <a:r>
              <a:rPr lang="tr-TR"/>
              <a:t>Asıl başlık stilini düzenlemek için tıklayın</a:t>
            </a:r>
          </a:p>
        </p:txBody>
      </p:sp>
      <p:sp>
        <p:nvSpPr>
          <p:cNvPr id="7" name="Metin Yer Tutucusu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rtlCol="0" anchor="ctr">
            <a:noAutofit/>
          </a:bodyPr>
          <a:lstStyle>
            <a:lvl1pPr>
              <a:lnSpc>
                <a:spcPct val="85000"/>
              </a:lnSpc>
              <a:defRPr lang="tr-TR" sz="2400" b="0" cap="none" baseline="0">
                <a:solidFill>
                  <a:schemeClr val="bg1"/>
                </a:solidFill>
              </a:defRPr>
            </a:lvl1pPr>
          </a:lstStyle>
          <a:p>
            <a:pPr lvl="0" rtl="0"/>
            <a:r>
              <a:rPr lang="tr-TR"/>
              <a:t>Asıl metin stillerini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27223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ağ ekip">
    <p:bg>
      <p:bgPr>
        <a:solidFill>
          <a:schemeClr val="accent4"/>
        </a:soli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tr-TR" sz="3800" cap="all" spc="300" baseline="0">
                <a:solidFill>
                  <a:schemeClr val="bg1"/>
                </a:solidFill>
              </a:defRPr>
            </a:lvl1pPr>
          </a:lstStyle>
          <a:p>
            <a:pPr rtl="0"/>
            <a:r>
              <a:rPr lang="tr-TR"/>
              <a:t>Asıl başlık stilini düzenlemek için tıklayın</a:t>
            </a:r>
          </a:p>
        </p:txBody>
      </p:sp>
      <p:sp>
        <p:nvSpPr>
          <p:cNvPr id="83" name="Alt Bilgi Yer Tutucusu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85" name="Slayt Numarası Yer Tutucusu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Resim Yer Tutucusu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0" name="Resim Yer Tutucusu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1" name="Resim Yer Tutucusu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2" name="Resim Yer Tutucusu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4" name="Metin Yer Tutucusu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5" name="Metin Yer Tutucusu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6" name="Metin Yer Tutucusu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7" name="Metin Yer Tutucusu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8" name="Metin Yer Tutucusu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19" name="Metin Yer Tutucusu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0" name="Metin Yer Tutucusu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1" name="Metin Yer Tutucusu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Tree>
    <p:extLst>
      <p:ext uri="{BB962C8B-B14F-4D97-AF65-F5344CB8AC3E}">
        <p14:creationId xmlns:p14="http://schemas.microsoft.com/office/powerpoint/2010/main" val="48454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l ekip">
    <p:bg>
      <p:bgPr>
        <a:solidFill>
          <a:schemeClr val="accent6"/>
        </a:solidFill>
        <a:effectLst/>
      </p:bgPr>
    </p:bg>
    <p:spTree>
      <p:nvGrpSpPr>
        <p:cNvPr id="1" name=""/>
        <p:cNvGrpSpPr/>
        <p:nvPr/>
      </p:nvGrpSpPr>
      <p:grpSpPr>
        <a:xfrm>
          <a:off x="0" y="0"/>
          <a:ext cx="0" cy="0"/>
          <a:chOff x="0" y="0"/>
          <a:chExt cx="0" cy="0"/>
        </a:xfrm>
      </p:grpSpPr>
      <p:sp>
        <p:nvSpPr>
          <p:cNvPr id="13" name="Başlık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tr-TR" sz="3800" cap="all" spc="300" baseline="0">
                <a:solidFill>
                  <a:schemeClr val="bg1"/>
                </a:solidFill>
              </a:defRPr>
            </a:lvl1pPr>
          </a:lstStyle>
          <a:p>
            <a:pPr rtl="0"/>
            <a:r>
              <a:rPr lang="tr-TR"/>
              <a:t>Asıl başlık stilini düzenlemek için tıklayın</a:t>
            </a:r>
          </a:p>
        </p:txBody>
      </p:sp>
      <p:sp>
        <p:nvSpPr>
          <p:cNvPr id="85" name="Slayt Numarası Yer Tutucusu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Resim Yer Tutucusu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0" name="Resim Yer Tutucusu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1" name="Resim Yer Tutucusu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2" name="Resim Yer Tutucusu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4" name="Metin Yer Tutucusu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5" name="Metin Yer Tutucusu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6" name="Metin Yer Tutucusu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7" name="Metin Yer Tutucusu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8" name="Metin Yer Tutucusu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19" name="Metin Yer Tutucusu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0" name="Metin Yer Tutucusu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1" name="Metin Yer Tutucusu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 name="Alt Bilgi Yer Tutucusu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rtlCol="0"/>
          <a:lstStyle>
            <a:defPPr>
              <a:defRPr lang="tr-TR"/>
            </a:defPPr>
          </a:lstStyle>
          <a:p>
            <a:pPr rtl="0"/>
            <a:r>
              <a:rPr lang="tr-TR"/>
              <a:t>CONTOSO HERKES</a:t>
            </a:r>
            <a:endParaRPr lang="tr-TR" dirty="0"/>
          </a:p>
        </p:txBody>
      </p:sp>
    </p:spTree>
    <p:extLst>
      <p:ext uri="{BB962C8B-B14F-4D97-AF65-F5344CB8AC3E}">
        <p14:creationId xmlns:p14="http://schemas.microsoft.com/office/powerpoint/2010/main" val="241636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Yıl Dönümleri">
    <p:bg>
      <p:bgPr>
        <a:solidFill>
          <a:schemeClr val="accent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rtlCol="0"/>
          <a:lstStyle>
            <a:lvl1pPr>
              <a:lnSpc>
                <a:spcPct val="85000"/>
              </a:lnSpc>
              <a:spcBef>
                <a:spcPts val="1000"/>
              </a:spcBef>
              <a:spcAft>
                <a:spcPts val="1200"/>
              </a:spcAft>
              <a:defRPr lang="tr-TR" sz="3800" cap="all" baseline="0">
                <a:solidFill>
                  <a:schemeClr val="bg1"/>
                </a:solidFill>
              </a:defRPr>
            </a:lvl1pPr>
          </a:lstStyle>
          <a:p>
            <a:pPr rtl="0"/>
            <a:r>
              <a:rPr lang="tr-TR"/>
              <a:t>Asıl başlık stilini düzenlemek için tıklayın</a:t>
            </a:r>
          </a:p>
        </p:txBody>
      </p:sp>
      <p:sp>
        <p:nvSpPr>
          <p:cNvPr id="3" name="Alt Bilgi Yer Tutucusu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4" name="Slayt Numarası Yer Tutucusu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pic>
        <p:nvPicPr>
          <p:cNvPr id="11" name="Grafik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İçerik Yer Tutucusu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tr-TR" sz="2400" smtClean="0">
                <a:solidFill>
                  <a:schemeClr val="bg1"/>
                </a:solidFill>
              </a:defRPr>
            </a:lvl1pPr>
            <a:lvl2pPr>
              <a:defRPr lang="tr-TR" sz="2400" smtClean="0">
                <a:solidFill>
                  <a:schemeClr val="bg1"/>
                </a:solidFill>
              </a:defRPr>
            </a:lvl2pPr>
            <a:lvl3pPr>
              <a:defRPr lang="tr-TR" sz="2400" smtClean="0">
                <a:solidFill>
                  <a:schemeClr val="bg1"/>
                </a:solidFill>
              </a:defRPr>
            </a:lvl3pPr>
            <a:lvl4pPr>
              <a:defRPr lang="tr-TR" sz="2400" smtClean="0">
                <a:solidFill>
                  <a:schemeClr val="bg1"/>
                </a:solidFill>
              </a:defRPr>
            </a:lvl4pPr>
            <a:lvl5pPr>
              <a:defRPr lang="tr-TR" sz="2400">
                <a:solidFill>
                  <a:schemeClr val="bg1"/>
                </a:solidFill>
              </a:defRPr>
            </a:lvl5pPr>
          </a:lstStyle>
          <a:p>
            <a:pPr marL="347472" lvl="0" indent="-347472" rtl="0">
              <a:spcBef>
                <a:spcPts val="400"/>
              </a:spcBef>
              <a:spcAft>
                <a:spcPts val="600"/>
              </a:spcAft>
              <a:buFont typeface="Arial" panose="020B0604020202020204" pitchFamily="34" charset="0"/>
              <a:buChar char="•"/>
            </a:pPr>
            <a:r>
              <a:rPr lang="tr-TR"/>
              <a:t>Asıl metin stillerini düzenlemek için tıklayın</a:t>
            </a:r>
          </a:p>
          <a:p>
            <a:pPr marL="347472" lvl="1" indent="-347472" rtl="0">
              <a:spcBef>
                <a:spcPts val="400"/>
              </a:spcBef>
              <a:spcAft>
                <a:spcPts val="600"/>
              </a:spcAft>
              <a:buFont typeface="Arial" panose="020B0604020202020204" pitchFamily="34" charset="0"/>
              <a:buChar char="•"/>
            </a:pPr>
            <a:r>
              <a:rPr lang="tr-TR"/>
              <a:t>İkinci düzey</a:t>
            </a:r>
          </a:p>
          <a:p>
            <a:pPr marL="347472" lvl="2" indent="-347472" rtl="0">
              <a:spcBef>
                <a:spcPts val="400"/>
              </a:spcBef>
              <a:spcAft>
                <a:spcPts val="600"/>
              </a:spcAft>
              <a:buFont typeface="Arial" panose="020B0604020202020204" pitchFamily="34" charset="0"/>
              <a:buChar char="•"/>
            </a:pPr>
            <a:r>
              <a:rPr lang="tr-TR"/>
              <a:t>Üçüncü düzey</a:t>
            </a:r>
          </a:p>
          <a:p>
            <a:pPr marL="347472" lvl="3" indent="-347472" rtl="0">
              <a:spcBef>
                <a:spcPts val="400"/>
              </a:spcBef>
              <a:spcAft>
                <a:spcPts val="600"/>
              </a:spcAft>
              <a:buFont typeface="Arial" panose="020B0604020202020204" pitchFamily="34" charset="0"/>
              <a:buChar char="•"/>
            </a:pPr>
            <a:r>
              <a:rPr lang="tr-TR"/>
              <a:t>Dördüncü düzey</a:t>
            </a:r>
          </a:p>
          <a:p>
            <a:pPr marL="347472" lvl="4" indent="-347472" rtl="0">
              <a:spcBef>
                <a:spcPts val="400"/>
              </a:spcBef>
              <a:spcAft>
                <a:spcPts val="600"/>
              </a:spcAft>
              <a:buFont typeface="Arial" panose="020B0604020202020204" pitchFamily="34" charset="0"/>
              <a:buChar char="•"/>
            </a:pPr>
            <a:r>
              <a:rPr lang="tr-TR"/>
              <a:t>Beşinci düzey</a:t>
            </a:r>
          </a:p>
        </p:txBody>
      </p:sp>
    </p:spTree>
    <p:extLst>
      <p:ext uri="{BB962C8B-B14F-4D97-AF65-F5344CB8AC3E}">
        <p14:creationId xmlns:p14="http://schemas.microsoft.com/office/powerpoint/2010/main" val="119541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lıntı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rtlCol="0" anchor="t">
            <a:noAutofit/>
          </a:bodyPr>
          <a:lstStyle>
            <a:lvl1pPr>
              <a:lnSpc>
                <a:spcPct val="85000"/>
              </a:lnSpc>
              <a:defRPr lang="tr-TR" sz="3800" cap="none" spc="300" baseline="0">
                <a:solidFill>
                  <a:schemeClr val="bg1"/>
                </a:solidFill>
              </a:defRPr>
            </a:lvl1pPr>
          </a:lstStyle>
          <a:p>
            <a:pPr rtl="0"/>
            <a:r>
              <a:rPr lang="tr-TR"/>
              <a:t>Asıl başlık stilini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Metin Yer Tutucusu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rtlCol="0" anchor="t">
            <a:noAutofit/>
          </a:bodyPr>
          <a:lstStyle>
            <a:lvl1pPr>
              <a:lnSpc>
                <a:spcPct val="85000"/>
              </a:lnSpc>
              <a:spcBef>
                <a:spcPts val="0"/>
              </a:spcBef>
              <a:spcAft>
                <a:spcPts val="600"/>
              </a:spcAft>
              <a:defRPr lang="tr-TR" sz="1400" b="0" i="0" cap="none" spc="0" baseline="0">
                <a:solidFill>
                  <a:schemeClr val="bg1"/>
                </a:solidFill>
              </a:defRPr>
            </a:lvl1pPr>
          </a:lstStyle>
          <a:p>
            <a:pPr lvl="0" rtl="0"/>
            <a:r>
              <a:rPr lang="tr-TR"/>
              <a:t>Asıl metin stillerini düzenlemek için tıklayın</a:t>
            </a:r>
          </a:p>
        </p:txBody>
      </p:sp>
    </p:spTree>
    <p:extLst>
      <p:ext uri="{BB962C8B-B14F-4D97-AF65-F5344CB8AC3E}">
        <p14:creationId xmlns:p14="http://schemas.microsoft.com/office/powerpoint/2010/main" val="1989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7/18/2025</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24722229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çiş slaydı">
    <p:bg>
      <p:bgPr>
        <a:solidFill>
          <a:schemeClr val="accent4"/>
        </a:solidFill>
        <a:effectLst/>
      </p:bgPr>
    </p:bg>
    <p:spTree>
      <p:nvGrpSpPr>
        <p:cNvPr id="1" name=""/>
        <p:cNvGrpSpPr/>
        <p:nvPr/>
      </p:nvGrpSpPr>
      <p:grpSpPr>
        <a:xfrm>
          <a:off x="0" y="0"/>
          <a:ext cx="0" cy="0"/>
          <a:chOff x="0" y="0"/>
          <a:chExt cx="0" cy="0"/>
        </a:xfrm>
      </p:grpSpPr>
      <p:sp>
        <p:nvSpPr>
          <p:cNvPr id="7" name="Serbest 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9" name="Serbest Biçim: Şekil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defPPr>
              <a:defRPr lang="tr-TR"/>
            </a:defPPr>
          </a:lstStyle>
          <a:p>
            <a:pPr rtl="0"/>
            <a:endParaRPr lang="tr-TR" dirty="0"/>
          </a:p>
        </p:txBody>
      </p:sp>
      <p:sp>
        <p:nvSpPr>
          <p:cNvPr id="141" name="Serbest Biçim: Şekil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defPPr>
              <a:defRPr lang="tr-TR"/>
            </a:defPPr>
          </a:lstStyle>
          <a:p>
            <a:pPr rtl="0"/>
            <a:endParaRPr lang="tr-TR" dirty="0"/>
          </a:p>
        </p:txBody>
      </p:sp>
      <p:sp>
        <p:nvSpPr>
          <p:cNvPr id="6" name="Başlık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rtlCol="0" anchor="ctr">
            <a:noAutofit/>
          </a:bodyPr>
          <a:lstStyle>
            <a:lvl1pPr>
              <a:lnSpc>
                <a:spcPct val="85000"/>
              </a:lnSpc>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Tree>
    <p:extLst>
      <p:ext uri="{BB962C8B-B14F-4D97-AF65-F5344CB8AC3E}">
        <p14:creationId xmlns:p14="http://schemas.microsoft.com/office/powerpoint/2010/main" val="155758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Yalnızca başlık">
    <p:bg>
      <p:bgPr>
        <a:solidFill>
          <a:schemeClr val="accent6"/>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
        <p:nvSpPr>
          <p:cNvPr id="5" name="Serbest 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310" name="Serbest 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pic>
        <p:nvPicPr>
          <p:cNvPr id="311" name="Grafik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796027F-7875-4030-9381-8BD8C4F21935}" type="datetimeFigureOut">
              <a:rPr lang="en-US" smtClean="0"/>
              <a:t>7/18/2025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22035334"/>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7/18/2025</a:t>
            </a:fld>
            <a:endParaRPr lang="en-US" dirty="0"/>
          </a:p>
        </p:txBody>
      </p:sp>
      <p:sp>
        <p:nvSpPr>
          <p:cNvPr id="6" name="Footer Placeholder 5"/>
          <p:cNvSpPr>
            <a:spLocks noGrp="1"/>
          </p:cNvSpPr>
          <p:nvPr>
            <p:ph type="ftr" sz="quarter" idx="11"/>
          </p:nvPr>
        </p:nvSpPr>
        <p:spPr/>
        <p:txBody>
          <a:bodyPr/>
          <a:lstStyle/>
          <a:p>
            <a:pPr rtl="0"/>
            <a:r>
              <a:rPr lang="tr-TR"/>
              <a:t>CONTOSO HERKES</a:t>
            </a:r>
            <a:endParaRPr lang="tr-TR" dirty="0"/>
          </a:p>
        </p:txBody>
      </p:sp>
      <p:sp>
        <p:nvSpPr>
          <p:cNvPr id="7" name="Slide Number Placeholder 6"/>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10741111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7/18/2025</a:t>
            </a:fld>
            <a:endParaRPr lang="en-US" dirty="0"/>
          </a:p>
        </p:txBody>
      </p:sp>
      <p:sp>
        <p:nvSpPr>
          <p:cNvPr id="8" name="Footer Placeholder 7"/>
          <p:cNvSpPr>
            <a:spLocks noGrp="1"/>
          </p:cNvSpPr>
          <p:nvPr>
            <p:ph type="ftr" sz="quarter" idx="11"/>
          </p:nvPr>
        </p:nvSpPr>
        <p:spPr/>
        <p:txBody>
          <a:bodyPr/>
          <a:lstStyle/>
          <a:p>
            <a:pPr rtl="0"/>
            <a:r>
              <a:rPr lang="tr-TR"/>
              <a:t>CONTOSO HERKES</a:t>
            </a:r>
            <a:endParaRPr lang="tr-TR" dirty="0"/>
          </a:p>
        </p:txBody>
      </p:sp>
      <p:sp>
        <p:nvSpPr>
          <p:cNvPr id="9" name="Slide Number Placeholder 8"/>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42395585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7/18/2025</a:t>
            </a:fld>
            <a:endParaRPr lang="en-US" dirty="0"/>
          </a:p>
        </p:txBody>
      </p:sp>
      <p:sp>
        <p:nvSpPr>
          <p:cNvPr id="4" name="Footer Placeholder 3"/>
          <p:cNvSpPr>
            <a:spLocks noGrp="1"/>
          </p:cNvSpPr>
          <p:nvPr>
            <p:ph type="ftr" sz="quarter" idx="11"/>
          </p:nvPr>
        </p:nvSpPr>
        <p:spPr/>
        <p:txBody>
          <a:bodyPr/>
          <a:lstStyle/>
          <a:p>
            <a:pPr rtl="0"/>
            <a:r>
              <a:rPr lang="tr-TR"/>
              <a:t>CONTOSO HERKES</a:t>
            </a:r>
            <a:endParaRPr lang="tr-TR" dirty="0"/>
          </a:p>
        </p:txBody>
      </p:sp>
      <p:sp>
        <p:nvSpPr>
          <p:cNvPr id="5" name="Slide Number Placeholder 4"/>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309529853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7/18/2025</a:t>
            </a:fld>
            <a:endParaRPr lang="en-US" dirty="0"/>
          </a:p>
        </p:txBody>
      </p:sp>
      <p:sp>
        <p:nvSpPr>
          <p:cNvPr id="3" name="Footer Placeholder 2"/>
          <p:cNvSpPr>
            <a:spLocks noGrp="1"/>
          </p:cNvSpPr>
          <p:nvPr>
            <p:ph type="ftr" sz="quarter" idx="11"/>
          </p:nvPr>
        </p:nvSpPr>
        <p:spPr/>
        <p:txBody>
          <a:bodyPr/>
          <a:lstStyle/>
          <a:p>
            <a:pPr rtl="0"/>
            <a:r>
              <a:rPr lang="tr-TR"/>
              <a:t>CONTOSO HERKES</a:t>
            </a:r>
            <a:endParaRPr lang="tr-TR" dirty="0"/>
          </a:p>
        </p:txBody>
      </p:sp>
      <p:sp>
        <p:nvSpPr>
          <p:cNvPr id="4" name="Slide Number Placeholder 3"/>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62236180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7/18/2025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tr-TR"/>
              <a:t>CONTOSO HERKES</a:t>
            </a:r>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77019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7/18/2025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tr-TR"/>
              <a:t>CONTOSO HERKES</a:t>
            </a:r>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831303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AAD347D-5ACD-4C99-B74B-A9C85AD731AF}" type="datetimeFigureOut">
              <a:rPr lang="en-US" smtClean="0"/>
              <a:t>7/18/2025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5D9ACC8A-FA13-47DD-9722-0749C5E70D5A}" type="slidenum">
              <a:rPr lang="tr-TR" smtClean="0"/>
              <a:pPr/>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557307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3683" r:id="rId2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sv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sv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90CED2-72DA-49F5-8068-294F7EEF13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7" name="Rectangle 16">
            <a:extLst>
              <a:ext uri="{FF2B5EF4-FFF2-40B4-BE49-F238E27FC236}">
                <a16:creationId xmlns:a16="http://schemas.microsoft.com/office/drawing/2014/main" id="{1E1665A6-74DB-4F44-A6EF-F01205E87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10" name="Metin Yer Tutucusu 7">
            <a:extLst>
              <a:ext uri="{FF2B5EF4-FFF2-40B4-BE49-F238E27FC236}">
                <a16:creationId xmlns:a16="http://schemas.microsoft.com/office/drawing/2014/main" id="{A51C905E-E2E5-0842-FDF3-637651F9A5BC}"/>
              </a:ext>
            </a:extLst>
          </p:cNvPr>
          <p:cNvGraphicFramePr/>
          <p:nvPr>
            <p:extLst>
              <p:ext uri="{D42A27DB-BD31-4B8C-83A1-F6EECF244321}">
                <p14:modId xmlns:p14="http://schemas.microsoft.com/office/powerpoint/2010/main" val="558153108"/>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4342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40943D-46D1-D808-068A-188C758E3B06}"/>
              </a:ext>
            </a:extLst>
          </p:cNvPr>
          <p:cNvSpPr>
            <a:spLocks noGrp="1"/>
          </p:cNvSpPr>
          <p:nvPr>
            <p:ph type="title"/>
          </p:nvPr>
        </p:nvSpPr>
        <p:spPr>
          <a:xfrm>
            <a:off x="640080" y="639704"/>
            <a:ext cx="3299579" cy="5577840"/>
          </a:xfrm>
        </p:spPr>
        <p:txBody>
          <a:bodyPr vert="horz" lIns="91440" tIns="45720" rIns="91440" bIns="45720" rtlCol="0" anchor="ctr">
            <a:normAutofit/>
          </a:bodyPr>
          <a:lstStyle>
            <a:defPPr>
              <a:defRPr lang="tr-TR"/>
            </a:defPPr>
          </a:lstStyle>
          <a:p>
            <a:pPr algn="ctr">
              <a:lnSpc>
                <a:spcPct val="89000"/>
              </a:lnSpc>
              <a:spcBef>
                <a:spcPct val="0"/>
              </a:spcBef>
            </a:pPr>
            <a:r>
              <a:rPr lang="en-US" sz="4400" b="1" u="sng" spc="-435">
                <a:solidFill>
                  <a:schemeClr val="tx2"/>
                </a:solidFill>
                <a:effectLst/>
                <a:uFill>
                  <a:solidFill>
                    <a:srgbClr val="7E7E7E"/>
                  </a:solidFill>
                </a:uFill>
              </a:rPr>
              <a:t>Y</a:t>
            </a:r>
            <a:r>
              <a:rPr lang="en-US" sz="4400" b="1" u="sng" spc="-55">
                <a:solidFill>
                  <a:schemeClr val="tx2"/>
                </a:solidFill>
                <a:effectLst/>
                <a:uFill>
                  <a:solidFill>
                    <a:srgbClr val="7E7E7E"/>
                  </a:solidFill>
                </a:uFill>
              </a:rPr>
              <a:t>A</a:t>
            </a:r>
            <a:r>
              <a:rPr lang="en-US" sz="4400" b="1" u="sng" spc="-50">
                <a:solidFill>
                  <a:schemeClr val="tx2"/>
                </a:solidFill>
                <a:effectLst/>
                <a:uFill>
                  <a:solidFill>
                    <a:srgbClr val="7E7E7E"/>
                  </a:solidFill>
                </a:uFill>
              </a:rPr>
              <a:t>N </a:t>
            </a:r>
            <a:r>
              <a:rPr lang="en-US" sz="4400" b="1" u="sng" spc="-160">
                <a:solidFill>
                  <a:schemeClr val="tx2"/>
                </a:solidFill>
                <a:effectLst/>
                <a:uFill>
                  <a:solidFill>
                    <a:srgbClr val="7E7E7E"/>
                  </a:solidFill>
                </a:uFill>
              </a:rPr>
              <a:t>D</a:t>
            </a:r>
            <a:r>
              <a:rPr lang="en-US" sz="4400" b="1" u="sng" spc="-55">
                <a:solidFill>
                  <a:schemeClr val="tx2"/>
                </a:solidFill>
                <a:effectLst/>
                <a:uFill>
                  <a:solidFill>
                    <a:srgbClr val="7E7E7E"/>
                  </a:solidFill>
                </a:uFill>
              </a:rPr>
              <a:t>A</a:t>
            </a:r>
            <a:r>
              <a:rPr lang="en-US" sz="4400" b="1" u="sng">
                <a:solidFill>
                  <a:schemeClr val="tx2"/>
                </a:solidFill>
                <a:effectLst/>
                <a:uFill>
                  <a:solidFill>
                    <a:srgbClr val="7E7E7E"/>
                  </a:solidFill>
                </a:uFill>
              </a:rPr>
              <a:t>L</a:t>
            </a:r>
            <a:r>
              <a:rPr lang="en-US" sz="4400" b="1" u="sng" spc="-150">
                <a:solidFill>
                  <a:schemeClr val="tx2"/>
                </a:solidFill>
                <a:effectLst/>
                <a:uFill>
                  <a:solidFill>
                    <a:srgbClr val="7E7E7E"/>
                  </a:solidFill>
                </a:uFill>
              </a:rPr>
              <a:t> </a:t>
            </a:r>
            <a:r>
              <a:rPr lang="en-US" sz="4400" b="1" u="sng" spc="-130">
                <a:solidFill>
                  <a:schemeClr val="tx2"/>
                </a:solidFill>
                <a:effectLst/>
                <a:uFill>
                  <a:solidFill>
                    <a:srgbClr val="7E7E7E"/>
                  </a:solidFill>
                </a:uFill>
              </a:rPr>
              <a:t> </a:t>
            </a:r>
            <a:br>
              <a:rPr lang="en-US" sz="4400" b="1" u="sng" spc="-130">
                <a:solidFill>
                  <a:schemeClr val="tx2"/>
                </a:solidFill>
                <a:effectLst/>
                <a:uFill>
                  <a:solidFill>
                    <a:srgbClr val="7E7E7E"/>
                  </a:solidFill>
                </a:uFill>
              </a:rPr>
            </a:br>
            <a:r>
              <a:rPr lang="en-US" sz="4400" b="1" u="sng" spc="-100">
                <a:solidFill>
                  <a:schemeClr val="tx2"/>
                </a:solidFill>
                <a:effectLst/>
                <a:uFill>
                  <a:solidFill>
                    <a:srgbClr val="7E7E7E"/>
                  </a:solidFill>
                </a:uFill>
              </a:rPr>
              <a:t>B</a:t>
            </a:r>
            <a:r>
              <a:rPr lang="en-US" sz="4400" b="1" u="sng" spc="-50">
                <a:solidFill>
                  <a:schemeClr val="tx2"/>
                </a:solidFill>
                <a:effectLst/>
                <a:uFill>
                  <a:solidFill>
                    <a:srgbClr val="7E7E7E"/>
                  </a:solidFill>
                </a:uFill>
              </a:rPr>
              <a:t>A</a:t>
            </a:r>
            <a:r>
              <a:rPr lang="en-US" sz="4400" b="1" u="sng" spc="-100">
                <a:solidFill>
                  <a:schemeClr val="tx2"/>
                </a:solidFill>
                <a:effectLst/>
                <a:uFill>
                  <a:solidFill>
                    <a:srgbClr val="7E7E7E"/>
                  </a:solidFill>
                </a:uFill>
              </a:rPr>
              <a:t>Ş</a:t>
            </a:r>
            <a:r>
              <a:rPr lang="en-US" sz="4400" b="1" u="sng" spc="-45">
                <a:solidFill>
                  <a:schemeClr val="tx2"/>
                </a:solidFill>
                <a:effectLst/>
                <a:uFill>
                  <a:solidFill>
                    <a:srgbClr val="7E7E7E"/>
                  </a:solidFill>
                </a:uFill>
              </a:rPr>
              <a:t>VUR</a:t>
            </a:r>
            <a:r>
              <a:rPr lang="en-US" sz="4400" b="1" u="sng">
                <a:solidFill>
                  <a:schemeClr val="tx2"/>
                </a:solidFill>
                <a:effectLst/>
                <a:uFill>
                  <a:solidFill>
                    <a:srgbClr val="7E7E7E"/>
                  </a:solidFill>
                </a:uFill>
              </a:rPr>
              <a:t>U</a:t>
            </a:r>
            <a:r>
              <a:rPr lang="en-US" sz="4400" b="1" u="sng" spc="-130">
                <a:solidFill>
                  <a:schemeClr val="tx2"/>
                </a:solidFill>
                <a:effectLst/>
                <a:uFill>
                  <a:solidFill>
                    <a:srgbClr val="7E7E7E"/>
                  </a:solidFill>
                </a:uFill>
              </a:rPr>
              <a:t> </a:t>
            </a:r>
            <a:r>
              <a:rPr lang="en-US" sz="4400" b="1" u="sng" spc="-45">
                <a:solidFill>
                  <a:schemeClr val="tx2"/>
                </a:solidFill>
                <a:effectLst/>
                <a:uFill>
                  <a:solidFill>
                    <a:srgbClr val="7E7E7E"/>
                  </a:solidFill>
                </a:uFill>
              </a:rPr>
              <a:t>V</a:t>
            </a:r>
            <a:r>
              <a:rPr lang="en-US" sz="4400" b="1" u="sng">
                <a:solidFill>
                  <a:schemeClr val="tx2"/>
                </a:solidFill>
                <a:effectLst/>
                <a:uFill>
                  <a:solidFill>
                    <a:srgbClr val="7E7E7E"/>
                  </a:solidFill>
                </a:uFill>
              </a:rPr>
              <a:t>E</a:t>
            </a:r>
            <a:r>
              <a:rPr lang="en-US" sz="4400" b="1" u="sng" spc="-135">
                <a:solidFill>
                  <a:schemeClr val="tx2"/>
                </a:solidFill>
                <a:effectLst/>
                <a:uFill>
                  <a:solidFill>
                    <a:srgbClr val="7E7E7E"/>
                  </a:solidFill>
                </a:uFill>
              </a:rPr>
              <a:t> </a:t>
            </a:r>
            <a:r>
              <a:rPr lang="en-US" sz="4400" b="1" u="sng" spc="-45">
                <a:solidFill>
                  <a:schemeClr val="tx2"/>
                </a:solidFill>
                <a:effectLst/>
                <a:uFill>
                  <a:solidFill>
                    <a:srgbClr val="7E7E7E"/>
                  </a:solidFill>
                </a:uFill>
              </a:rPr>
              <a:t>K</a:t>
            </a:r>
            <a:r>
              <a:rPr lang="en-US" sz="4400" b="1" u="sng" spc="-50">
                <a:solidFill>
                  <a:schemeClr val="tx2"/>
                </a:solidFill>
                <a:effectLst/>
                <a:uFill>
                  <a:solidFill>
                    <a:srgbClr val="7E7E7E"/>
                  </a:solidFill>
                </a:uFill>
              </a:rPr>
              <a:t>AB</a:t>
            </a:r>
            <a:r>
              <a:rPr lang="en-US" sz="4400" b="1" u="sng" spc="-45">
                <a:solidFill>
                  <a:schemeClr val="tx2"/>
                </a:solidFill>
                <a:effectLst/>
                <a:uFill>
                  <a:solidFill>
                    <a:srgbClr val="7E7E7E"/>
                  </a:solidFill>
                </a:uFill>
              </a:rPr>
              <a:t>U</a:t>
            </a:r>
            <a:r>
              <a:rPr lang="en-US" sz="4400" b="1" u="sng">
                <a:solidFill>
                  <a:schemeClr val="tx2"/>
                </a:solidFill>
                <a:effectLst/>
                <a:uFill>
                  <a:solidFill>
                    <a:srgbClr val="7E7E7E"/>
                  </a:solidFill>
                </a:uFill>
              </a:rPr>
              <a:t>L</a:t>
            </a:r>
            <a:endParaRPr lang="en-US" sz="4400">
              <a:solidFill>
                <a:schemeClr val="tx2"/>
              </a:solidFill>
            </a:endParaRPr>
          </a:p>
        </p:txBody>
      </p:sp>
      <p:graphicFrame>
        <p:nvGraphicFramePr>
          <p:cNvPr id="26" name="Metin kutusu 9">
            <a:extLst>
              <a:ext uri="{FF2B5EF4-FFF2-40B4-BE49-F238E27FC236}">
                <a16:creationId xmlns:a16="http://schemas.microsoft.com/office/drawing/2014/main" id="{B37B94A0-C37A-CEA0-42BF-EF50D8DA2B7A}"/>
              </a:ext>
            </a:extLst>
          </p:cNvPr>
          <p:cNvGraphicFramePr/>
          <p:nvPr>
            <p:extLst>
              <p:ext uri="{D42A27DB-BD31-4B8C-83A1-F6EECF244321}">
                <p14:modId xmlns:p14="http://schemas.microsoft.com/office/powerpoint/2010/main" val="1647520605"/>
              </p:ext>
            </p:extLst>
          </p:nvPr>
        </p:nvGraphicFramePr>
        <p:xfrm>
          <a:off x="4357396" y="639705"/>
          <a:ext cx="7050380" cy="592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7226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743144" y="158620"/>
            <a:ext cx="10210800" cy="1456700"/>
          </a:xfrm>
        </p:spPr>
        <p:txBody>
          <a:bodyPr rtlCol="0"/>
          <a:lstStyle>
            <a:defPPr>
              <a:defRPr lang="tr-TR"/>
            </a:defPPr>
          </a:lstStyle>
          <a:p>
            <a:pPr algn="ctr"/>
            <a:r>
              <a:rPr lang="tr-TR" dirty="0"/>
              <a:t/>
            </a:r>
            <a:br>
              <a:rPr lang="tr-TR" dirty="0"/>
            </a:br>
            <a:r>
              <a:rPr lang="tr-TR" dirty="0" err="1"/>
              <a:t>yandal</a:t>
            </a:r>
            <a:r>
              <a:rPr lang="tr-TR" dirty="0"/>
              <a:t> – başvuru için gerekli belgeler</a:t>
            </a:r>
            <a:br>
              <a:rPr lang="tr-TR" dirty="0"/>
            </a:br>
            <a:endParaRPr lang="tr-TR"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xmlns=""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graphicFrame>
        <p:nvGraphicFramePr>
          <p:cNvPr id="15" name="Metin kutusu 5">
            <a:extLst>
              <a:ext uri="{FF2B5EF4-FFF2-40B4-BE49-F238E27FC236}">
                <a16:creationId xmlns:a16="http://schemas.microsoft.com/office/drawing/2014/main" id="{831BBA2F-834B-A678-B676-D2381FD505D5}"/>
              </a:ext>
            </a:extLst>
          </p:cNvPr>
          <p:cNvGraphicFramePr/>
          <p:nvPr>
            <p:extLst>
              <p:ext uri="{D42A27DB-BD31-4B8C-83A1-F6EECF244321}">
                <p14:modId xmlns:p14="http://schemas.microsoft.com/office/powerpoint/2010/main" val="517810152"/>
              </p:ext>
            </p:extLst>
          </p:nvPr>
        </p:nvGraphicFramePr>
        <p:xfrm>
          <a:off x="1894114" y="1716833"/>
          <a:ext cx="8756913" cy="4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5793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5F8FBEA-BE14-EA6F-8B51-F9B36C041A3D}"/>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Serbest Form 5">
            <a:extLst>
              <a:ext uri="{FF2B5EF4-FFF2-40B4-BE49-F238E27FC236}">
                <a16:creationId xmlns:a16="http://schemas.microsoft.com/office/drawing/2014/main" id="{125E2145-D9A2-0E5F-97D9-7FCDD806FA6F}"/>
              </a:ext>
              <a:ext uri="{C183D7F6-B498-43B3-948B-1728B52AA6E4}">
                <adec:decorative xmlns:adec="http://schemas.microsoft.com/office/drawing/2017/decorative" xmlns=""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vl1pPr marL="0" algn="l" defTabSz="914400" rtl="0" eaLnBrk="1" latinLnBrk="0" hangingPunct="1">
              <a:defRPr lang="tr-TR" sz="1800" kern="1200">
                <a:solidFill>
                  <a:schemeClr val="lt1"/>
                </a:solidFill>
                <a:latin typeface="+mn-lt"/>
                <a:ea typeface="+mn-ea"/>
                <a:cs typeface="+mn-cs"/>
              </a:defRPr>
            </a:lvl1pPr>
            <a:lvl2pPr marL="457200" algn="l" defTabSz="914400" rtl="0" eaLnBrk="1" latinLnBrk="0" hangingPunct="1">
              <a:defRPr lang="tr-TR" sz="1800" kern="1200">
                <a:solidFill>
                  <a:schemeClr val="lt1"/>
                </a:solidFill>
                <a:latin typeface="+mn-lt"/>
                <a:ea typeface="+mn-ea"/>
                <a:cs typeface="+mn-cs"/>
              </a:defRPr>
            </a:lvl2pPr>
            <a:lvl3pPr marL="914400" algn="l" defTabSz="914400" rtl="0" eaLnBrk="1" latinLnBrk="0" hangingPunct="1">
              <a:defRPr lang="tr-TR" sz="1800" kern="1200">
                <a:solidFill>
                  <a:schemeClr val="lt1"/>
                </a:solidFill>
                <a:latin typeface="+mn-lt"/>
                <a:ea typeface="+mn-ea"/>
                <a:cs typeface="+mn-cs"/>
              </a:defRPr>
            </a:lvl3pPr>
            <a:lvl4pPr marL="1371600" algn="l" defTabSz="914400" rtl="0" eaLnBrk="1" latinLnBrk="0" hangingPunct="1">
              <a:defRPr lang="tr-TR" sz="1800" kern="1200">
                <a:solidFill>
                  <a:schemeClr val="lt1"/>
                </a:solidFill>
                <a:latin typeface="+mn-lt"/>
                <a:ea typeface="+mn-ea"/>
                <a:cs typeface="+mn-cs"/>
              </a:defRPr>
            </a:lvl4pPr>
            <a:lvl5pPr marL="1828800" algn="l" defTabSz="914400" rtl="0" eaLnBrk="1" latinLnBrk="0" hangingPunct="1">
              <a:defRPr lang="tr-TR" sz="1800" kern="1200">
                <a:solidFill>
                  <a:schemeClr val="lt1"/>
                </a:solidFill>
                <a:latin typeface="+mn-lt"/>
                <a:ea typeface="+mn-ea"/>
                <a:cs typeface="+mn-cs"/>
              </a:defRPr>
            </a:lvl5pPr>
            <a:lvl6pPr marL="2286000" algn="l" defTabSz="914400" rtl="0" eaLnBrk="1" latinLnBrk="0" hangingPunct="1">
              <a:defRPr lang="tr-TR" sz="1800" kern="1200">
                <a:solidFill>
                  <a:schemeClr val="lt1"/>
                </a:solidFill>
                <a:latin typeface="+mn-lt"/>
                <a:ea typeface="+mn-ea"/>
                <a:cs typeface="+mn-cs"/>
              </a:defRPr>
            </a:lvl6pPr>
            <a:lvl7pPr marL="2743200" algn="l" defTabSz="914400" rtl="0" eaLnBrk="1" latinLnBrk="0" hangingPunct="1">
              <a:defRPr lang="tr-TR" sz="1800" kern="1200">
                <a:solidFill>
                  <a:schemeClr val="lt1"/>
                </a:solidFill>
                <a:latin typeface="+mn-lt"/>
                <a:ea typeface="+mn-ea"/>
                <a:cs typeface="+mn-cs"/>
              </a:defRPr>
            </a:lvl7pPr>
            <a:lvl8pPr marL="3200400" algn="l" defTabSz="914400" rtl="0" eaLnBrk="1" latinLnBrk="0" hangingPunct="1">
              <a:defRPr lang="tr-TR" sz="1800" kern="1200">
                <a:solidFill>
                  <a:schemeClr val="lt1"/>
                </a:solidFill>
                <a:latin typeface="+mn-lt"/>
                <a:ea typeface="+mn-ea"/>
                <a:cs typeface="+mn-cs"/>
              </a:defRPr>
            </a:lvl8pPr>
            <a:lvl9pPr marL="3657600" algn="l" defTabSz="914400" rtl="0" eaLnBrk="1" latinLnBrk="0" hangingPunct="1">
              <a:defRPr lang="tr-TR" sz="1800" kern="1200">
                <a:solidFill>
                  <a:schemeClr val="lt1"/>
                </a:solidFill>
                <a:latin typeface="+mn-lt"/>
                <a:ea typeface="+mn-ea"/>
                <a:cs typeface="+mn-cs"/>
              </a:defRPr>
            </a:lvl9pPr>
          </a:lstStyle>
          <a:p>
            <a:pPr algn="ctr" rtl="0"/>
            <a:endParaRPr lang="tr-TR" dirty="0"/>
          </a:p>
        </p:txBody>
      </p:sp>
      <p:sp>
        <p:nvSpPr>
          <p:cNvPr id="2" name="Başlık 1">
            <a:extLst>
              <a:ext uri="{FF2B5EF4-FFF2-40B4-BE49-F238E27FC236}">
                <a16:creationId xmlns:a16="http://schemas.microsoft.com/office/drawing/2014/main" id="{90F84AF8-0E18-4F7C-E775-9A97B9D54D40}"/>
              </a:ext>
            </a:extLst>
          </p:cNvPr>
          <p:cNvSpPr>
            <a:spLocks noGrp="1"/>
          </p:cNvSpPr>
          <p:nvPr>
            <p:ph type="title"/>
          </p:nvPr>
        </p:nvSpPr>
        <p:spPr>
          <a:xfrm>
            <a:off x="699795" y="5381624"/>
            <a:ext cx="11489156" cy="1490472"/>
          </a:xfrm>
        </p:spPr>
        <p:txBody>
          <a:bodyPr rtlCol="0"/>
          <a:lstStyle>
            <a:defPPr>
              <a:defRPr lang="tr-TR"/>
            </a:defPPr>
          </a:lstStyle>
          <a:p>
            <a:pPr rtl="0"/>
            <a:r>
              <a:rPr lang="tr-TR" sz="3200" spc="250" dirty="0"/>
              <a:t>“Büyük sonuçlar büyük çabalar gerektirir”</a:t>
            </a:r>
            <a:r>
              <a:rPr lang="tr-TR" spc="250" dirty="0"/>
              <a:t/>
            </a:r>
            <a:br>
              <a:rPr lang="tr-TR" spc="250" dirty="0"/>
            </a:br>
            <a:endParaRPr lang="tr-TR" spc="250" dirty="0"/>
          </a:p>
        </p:txBody>
      </p:sp>
      <p:sp>
        <p:nvSpPr>
          <p:cNvPr id="3" name="Metin Yer Tutucusu 2">
            <a:extLst>
              <a:ext uri="{FF2B5EF4-FFF2-40B4-BE49-F238E27FC236}">
                <a16:creationId xmlns:a16="http://schemas.microsoft.com/office/drawing/2014/main" id="{FDACCBF2-6982-83BA-7EE1-57F65B32B32F}"/>
              </a:ext>
            </a:extLst>
          </p:cNvPr>
          <p:cNvSpPr>
            <a:spLocks noGrp="1"/>
          </p:cNvSpPr>
          <p:nvPr>
            <p:ph type="body" sz="quarter" idx="11"/>
          </p:nvPr>
        </p:nvSpPr>
        <p:spPr/>
        <p:txBody>
          <a:bodyPr rtlCol="0"/>
          <a:lstStyle>
            <a:defPPr>
              <a:defRPr lang="tr-TR"/>
            </a:defPPr>
          </a:lstStyle>
          <a:p>
            <a:pPr rtl="0"/>
            <a:r>
              <a:rPr lang="tr-TR"/>
              <a:t>Heraklitos</a:t>
            </a:r>
          </a:p>
        </p:txBody>
      </p:sp>
      <p:sp>
        <p:nvSpPr>
          <p:cNvPr id="12" name="Metin kutusu 11">
            <a:extLst>
              <a:ext uri="{FF2B5EF4-FFF2-40B4-BE49-F238E27FC236}">
                <a16:creationId xmlns:a16="http://schemas.microsoft.com/office/drawing/2014/main" id="{D2ECC2B7-522B-7845-A523-BBC48943D85C}"/>
              </a:ext>
            </a:extLst>
          </p:cNvPr>
          <p:cNvSpPr txBox="1"/>
          <p:nvPr/>
        </p:nvSpPr>
        <p:spPr>
          <a:xfrm>
            <a:off x="2982716" y="830045"/>
            <a:ext cx="6923315" cy="646331"/>
          </a:xfrm>
          <a:prstGeom prst="rect">
            <a:avLst/>
          </a:prstGeom>
          <a:noFill/>
        </p:spPr>
        <p:txBody>
          <a:bodyPr wrap="square">
            <a:spAutoFit/>
          </a:bodyPr>
          <a:lstStyle/>
          <a:p>
            <a:r>
              <a:rPr lang="tr-TR" sz="3600" dirty="0"/>
              <a:t>YANDAL –MEZUNİYET KOŞULLARI</a:t>
            </a:r>
          </a:p>
        </p:txBody>
      </p:sp>
      <p:graphicFrame>
        <p:nvGraphicFramePr>
          <p:cNvPr id="14" name="Metin kutusu 9">
            <a:extLst>
              <a:ext uri="{FF2B5EF4-FFF2-40B4-BE49-F238E27FC236}">
                <a16:creationId xmlns:a16="http://schemas.microsoft.com/office/drawing/2014/main" id="{B589D90B-D1B9-9F95-A627-DB1DEFBDC078}"/>
              </a:ext>
            </a:extLst>
          </p:cNvPr>
          <p:cNvGraphicFramePr/>
          <p:nvPr>
            <p:extLst>
              <p:ext uri="{D42A27DB-BD31-4B8C-83A1-F6EECF244321}">
                <p14:modId xmlns:p14="http://schemas.microsoft.com/office/powerpoint/2010/main" val="3798870540"/>
              </p:ext>
            </p:extLst>
          </p:nvPr>
        </p:nvGraphicFramePr>
        <p:xfrm>
          <a:off x="2676525" y="1476376"/>
          <a:ext cx="7448550" cy="3891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604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10"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12" name="Rectangle 11">
            <a:extLst>
              <a:ext uri="{FF2B5EF4-FFF2-40B4-BE49-F238E27FC236}">
                <a16:creationId xmlns:a16="http://schemas.microsoft.com/office/drawing/2014/main"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7E28EE7-ED3C-A463-26CA-DA71B21ECDAD}"/>
              </a:ext>
            </a:extLst>
          </p:cNvPr>
          <p:cNvSpPr>
            <a:spLocks noGrp="1"/>
          </p:cNvSpPr>
          <p:nvPr>
            <p:ph type="title"/>
          </p:nvPr>
        </p:nvSpPr>
        <p:spPr>
          <a:xfrm>
            <a:off x="7904780" y="2023478"/>
            <a:ext cx="4152122" cy="3732835"/>
          </a:xfrm>
        </p:spPr>
        <p:txBody>
          <a:bodyPr vert="horz" lIns="91440" tIns="45720" rIns="91440" bIns="45720" rtlCol="0" anchor="b">
            <a:normAutofit/>
          </a:bodyPr>
          <a:lstStyle/>
          <a:p>
            <a:pPr algn="ctr">
              <a:lnSpc>
                <a:spcPct val="89000"/>
              </a:lnSpc>
              <a:spcBef>
                <a:spcPct val="0"/>
              </a:spcBef>
            </a:pPr>
            <a:r>
              <a:rPr lang="tr-TR" i="1" dirty="0">
                <a:solidFill>
                  <a:schemeClr val="tx2"/>
                </a:solidFill>
                <a:effectLst/>
              </a:rPr>
              <a:t>Turizm Fakültesi Çift Anadal </a:t>
            </a:r>
            <a:br>
              <a:rPr lang="tr-TR" i="1" dirty="0">
                <a:solidFill>
                  <a:schemeClr val="tx2"/>
                </a:solidFill>
                <a:effectLst/>
              </a:rPr>
            </a:br>
            <a:r>
              <a:rPr lang="tr-TR" i="1" dirty="0">
                <a:solidFill>
                  <a:schemeClr val="tx2"/>
                </a:solidFill>
                <a:effectLst/>
              </a:rPr>
              <a:t>ve </a:t>
            </a:r>
            <a:br>
              <a:rPr lang="tr-TR" i="1" dirty="0">
                <a:solidFill>
                  <a:schemeClr val="tx2"/>
                </a:solidFill>
                <a:effectLst/>
              </a:rPr>
            </a:br>
            <a:r>
              <a:rPr lang="tr-TR" i="1" dirty="0" err="1">
                <a:solidFill>
                  <a:schemeClr val="tx2"/>
                </a:solidFill>
                <a:effectLst/>
              </a:rPr>
              <a:t>Yandal</a:t>
            </a:r>
            <a:r>
              <a:rPr lang="tr-TR" i="1" dirty="0">
                <a:solidFill>
                  <a:schemeClr val="tx2"/>
                </a:solidFill>
                <a:effectLst/>
              </a:rPr>
              <a:t> Komisyon Üyeleri</a:t>
            </a:r>
            <a:r>
              <a:rPr lang="tr-TR" dirty="0">
                <a:solidFill>
                  <a:schemeClr val="tx2"/>
                </a:solidFill>
                <a:effectLst/>
              </a:rPr>
              <a:t/>
            </a:r>
            <a:br>
              <a:rPr lang="tr-TR" dirty="0">
                <a:solidFill>
                  <a:schemeClr val="tx2"/>
                </a:solidFill>
                <a:effectLst/>
              </a:rPr>
            </a:br>
            <a:endParaRPr lang="tr-TR" dirty="0">
              <a:solidFill>
                <a:schemeClr val="tx2"/>
              </a:solidFill>
            </a:endParaRPr>
          </a:p>
        </p:txBody>
      </p:sp>
      <p:sp>
        <p:nvSpPr>
          <p:cNvPr id="14"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16"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graphicFrame>
        <p:nvGraphicFramePr>
          <p:cNvPr id="3" name="Tablo 2">
            <a:extLst>
              <a:ext uri="{FF2B5EF4-FFF2-40B4-BE49-F238E27FC236}">
                <a16:creationId xmlns:a16="http://schemas.microsoft.com/office/drawing/2014/main" id="{BC1EAF5C-147C-45F9-F951-E98F2A233DAC}"/>
              </a:ext>
            </a:extLst>
          </p:cNvPr>
          <p:cNvGraphicFramePr>
            <a:graphicFrameLocks noGrp="1"/>
          </p:cNvGraphicFramePr>
          <p:nvPr>
            <p:extLst>
              <p:ext uri="{D42A27DB-BD31-4B8C-83A1-F6EECF244321}">
                <p14:modId xmlns:p14="http://schemas.microsoft.com/office/powerpoint/2010/main" val="592134934"/>
              </p:ext>
            </p:extLst>
          </p:nvPr>
        </p:nvGraphicFramePr>
        <p:xfrm>
          <a:off x="1259633" y="1259633"/>
          <a:ext cx="5887616" cy="4527352"/>
        </p:xfrm>
        <a:graphic>
          <a:graphicData uri="http://schemas.openxmlformats.org/drawingml/2006/table">
            <a:tbl>
              <a:tblPr firstRow="1" firstCol="1" bandRow="1">
                <a:tableStyleId>{5C22544A-7EE6-4342-B048-85BDC9FD1C3A}</a:tableStyleId>
              </a:tblPr>
              <a:tblGrid>
                <a:gridCol w="1588481">
                  <a:extLst>
                    <a:ext uri="{9D8B030D-6E8A-4147-A177-3AD203B41FA5}">
                      <a16:colId xmlns:a16="http://schemas.microsoft.com/office/drawing/2014/main" val="2329502424"/>
                    </a:ext>
                  </a:extLst>
                </a:gridCol>
                <a:gridCol w="2244153">
                  <a:extLst>
                    <a:ext uri="{9D8B030D-6E8A-4147-A177-3AD203B41FA5}">
                      <a16:colId xmlns:a16="http://schemas.microsoft.com/office/drawing/2014/main" val="232938625"/>
                    </a:ext>
                  </a:extLst>
                </a:gridCol>
                <a:gridCol w="2054982">
                  <a:extLst>
                    <a:ext uri="{9D8B030D-6E8A-4147-A177-3AD203B41FA5}">
                      <a16:colId xmlns:a16="http://schemas.microsoft.com/office/drawing/2014/main" val="3813523117"/>
                    </a:ext>
                  </a:extLst>
                </a:gridCol>
              </a:tblGrid>
              <a:tr h="809277">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Bölüm/Anabilim Dalı</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Temsilci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Temsilci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extLst>
                  <a:ext uri="{0D108BD9-81ED-4DB2-BD59-A6C34878D82A}">
                    <a16:rowId xmlns:a16="http://schemas.microsoft.com/office/drawing/2014/main" val="2410395784"/>
                  </a:ext>
                </a:extLst>
              </a:tr>
              <a:tr h="1372149">
                <a:tc rowSpan="2">
                  <a:txBody>
                    <a:bodyPr/>
                    <a:lstStyle/>
                    <a:p>
                      <a:pPr algn="ctr">
                        <a:lnSpc>
                          <a:spcPct val="150000"/>
                        </a:lnSpc>
                        <a:spcAft>
                          <a:spcPts val="800"/>
                        </a:spcAft>
                      </a:pPr>
                      <a:endParaRPr lang="tr-TR" sz="1200" kern="100" dirty="0" smtClean="0">
                        <a:effectLst/>
                        <a:latin typeface="Times New Roman" panose="02020603050405020304" pitchFamily="18" charset="0"/>
                        <a:cs typeface="Times New Roman" panose="02020603050405020304" pitchFamily="18" charset="0"/>
                      </a:endParaRPr>
                    </a:p>
                    <a:p>
                      <a:pPr algn="ctr">
                        <a:lnSpc>
                          <a:spcPct val="150000"/>
                        </a:lnSpc>
                        <a:spcAft>
                          <a:spcPts val="800"/>
                        </a:spcAft>
                      </a:pPr>
                      <a:endParaRPr lang="tr-TR" sz="1200" kern="100" dirty="0" smtClean="0">
                        <a:effectLst/>
                        <a:latin typeface="Times New Roman" panose="02020603050405020304" pitchFamily="18" charset="0"/>
                        <a:cs typeface="Times New Roman" panose="02020603050405020304" pitchFamily="18" charset="0"/>
                      </a:endParaRPr>
                    </a:p>
                    <a:p>
                      <a:pPr algn="ctr">
                        <a:lnSpc>
                          <a:spcPct val="150000"/>
                        </a:lnSpc>
                        <a:spcAft>
                          <a:spcPts val="800"/>
                        </a:spcAft>
                      </a:pPr>
                      <a:endParaRPr lang="tr-TR" sz="1200" kern="100" dirty="0" smtClean="0">
                        <a:effectLst/>
                        <a:latin typeface="Times New Roman" panose="02020603050405020304" pitchFamily="18" charset="0"/>
                        <a:cs typeface="Times New Roman" panose="02020603050405020304" pitchFamily="18" charset="0"/>
                      </a:endParaRPr>
                    </a:p>
                    <a:p>
                      <a:pPr algn="ctr">
                        <a:lnSpc>
                          <a:spcPct val="150000"/>
                        </a:lnSpc>
                        <a:spcAft>
                          <a:spcPts val="800"/>
                        </a:spcAft>
                      </a:pPr>
                      <a:r>
                        <a:rPr lang="tr-TR" sz="1200" kern="100" dirty="0" smtClean="0">
                          <a:effectLst/>
                          <a:latin typeface="Times New Roman" panose="02020603050405020304" pitchFamily="18" charset="0"/>
                          <a:cs typeface="Times New Roman" panose="02020603050405020304" pitchFamily="18" charset="0"/>
                        </a:rPr>
                        <a:t>Turizm </a:t>
                      </a:r>
                      <a:r>
                        <a:rPr lang="tr-TR" sz="1200" kern="100" dirty="0">
                          <a:effectLst/>
                          <a:latin typeface="Times New Roman" panose="02020603050405020304" pitchFamily="18" charset="0"/>
                          <a:cs typeface="Times New Roman" panose="02020603050405020304" pitchFamily="18" charset="0"/>
                        </a:rPr>
                        <a:t>Rehberliği</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Bölümü</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Mustafa Yılmaz</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mustafa.yilmaz@erciyes.edu.tr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rowSpan="2">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 </a:t>
                      </a:r>
                    </a:p>
                    <a:p>
                      <a:pPr algn="ctr">
                        <a:lnSpc>
                          <a:spcPct val="150000"/>
                        </a:lnSpc>
                        <a:spcAft>
                          <a:spcPts val="800"/>
                        </a:spcAft>
                      </a:pPr>
                      <a:endParaRPr lang="tr-TR" sz="1200" kern="100" dirty="0" smtClean="0">
                        <a:effectLst/>
                        <a:latin typeface="Times New Roman" panose="02020603050405020304" pitchFamily="18" charset="0"/>
                        <a:cs typeface="Times New Roman" panose="02020603050405020304" pitchFamily="18" charset="0"/>
                      </a:endParaRPr>
                    </a:p>
                    <a:p>
                      <a:pPr algn="ctr">
                        <a:lnSpc>
                          <a:spcPct val="150000"/>
                        </a:lnSpc>
                        <a:spcAft>
                          <a:spcPts val="800"/>
                        </a:spcAft>
                      </a:pPr>
                      <a:endParaRPr lang="tr-TR" sz="1200" kern="100" dirty="0" smtClean="0">
                        <a:effectLst/>
                        <a:latin typeface="Times New Roman" panose="02020603050405020304" pitchFamily="18" charset="0"/>
                        <a:cs typeface="Times New Roman" panose="02020603050405020304" pitchFamily="18" charset="0"/>
                      </a:endParaRPr>
                    </a:p>
                    <a:p>
                      <a:pPr algn="ctr">
                        <a:lnSpc>
                          <a:spcPct val="150000"/>
                        </a:lnSpc>
                        <a:spcAft>
                          <a:spcPts val="800"/>
                        </a:spcAft>
                      </a:pPr>
                      <a:r>
                        <a:rPr lang="tr-TR" sz="1200" kern="100" dirty="0" err="1" smtClean="0">
                          <a:effectLst/>
                          <a:latin typeface="Times New Roman" panose="02020603050405020304" pitchFamily="18" charset="0"/>
                          <a:cs typeface="Times New Roman" panose="02020603050405020304" pitchFamily="18" charset="0"/>
                        </a:rPr>
                        <a:t>Öğr</a:t>
                      </a:r>
                      <a:r>
                        <a:rPr lang="tr-TR" sz="1200" kern="100" dirty="0">
                          <a:effectLst/>
                          <a:latin typeface="Times New Roman" panose="02020603050405020304" pitchFamily="18" charset="0"/>
                          <a:cs typeface="Times New Roman" panose="02020603050405020304" pitchFamily="18" charset="0"/>
                        </a:rPr>
                        <a:t>. Gör. Zeynep Kayhan</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zeynepkayhan@erciyes.edu.tr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extLst>
                  <a:ext uri="{0D108BD9-81ED-4DB2-BD59-A6C34878D82A}">
                    <a16:rowId xmlns:a16="http://schemas.microsoft.com/office/drawing/2014/main" val="1450951283"/>
                  </a:ext>
                </a:extLst>
              </a:tr>
              <a:tr h="2345926">
                <a:tc vMerge="1">
                  <a:txBody>
                    <a:bodyPr/>
                    <a:lstStyle/>
                    <a:p>
                      <a:endParaRPr lang="en-GB"/>
                    </a:p>
                  </a:txBody>
                  <a:tcPr/>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Dr. Nazlı </a:t>
                      </a:r>
                      <a:r>
                        <a:rPr lang="tr-TR" sz="1200" kern="100" dirty="0" err="1">
                          <a:effectLst/>
                          <a:latin typeface="Times New Roman" panose="02020603050405020304" pitchFamily="18" charset="0"/>
                          <a:cs typeface="Times New Roman" panose="02020603050405020304" pitchFamily="18" charset="0"/>
                        </a:rPr>
                        <a:t>Aysin</a:t>
                      </a:r>
                      <a:r>
                        <a:rPr lang="tr-TR" sz="1200" kern="100" dirty="0">
                          <a:effectLst/>
                          <a:latin typeface="Times New Roman" panose="02020603050405020304" pitchFamily="18" charset="0"/>
                          <a:cs typeface="Times New Roman" panose="02020603050405020304" pitchFamily="18" charset="0"/>
                        </a:rPr>
                        <a:t> Örnek</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nazliornek@erciyes.edu.tr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vMerge="1">
                  <a:txBody>
                    <a:bodyPr/>
                    <a:lstStyle/>
                    <a:p>
                      <a:endParaRPr lang="en-GB"/>
                    </a:p>
                  </a:txBody>
                  <a:tcPr/>
                </a:tc>
                <a:extLst>
                  <a:ext uri="{0D108BD9-81ED-4DB2-BD59-A6C34878D82A}">
                    <a16:rowId xmlns:a16="http://schemas.microsoft.com/office/drawing/2014/main" val="4273597850"/>
                  </a:ext>
                </a:extLst>
              </a:tr>
            </a:tbl>
          </a:graphicData>
        </a:graphic>
      </p:graphicFrame>
    </p:spTree>
    <p:extLst>
      <p:ext uri="{BB962C8B-B14F-4D97-AF65-F5344CB8AC3E}">
        <p14:creationId xmlns:p14="http://schemas.microsoft.com/office/powerpoint/2010/main" val="302434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28" name="Rectangle 27">
            <a:extLst>
              <a:ext uri="{FF2B5EF4-FFF2-40B4-BE49-F238E27FC236}">
                <a16:creationId xmlns:a16="http://schemas.microsoft.com/office/drawing/2014/main" id="{83B91B61-BFCA-4647-957E-A8269BE46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B053947-4E81-E7B3-DF4C-DD1E14246CDF}"/>
              </a:ext>
            </a:extLst>
          </p:cNvPr>
          <p:cNvSpPr>
            <a:spLocks noGrp="1"/>
          </p:cNvSpPr>
          <p:nvPr>
            <p:ph type="title"/>
          </p:nvPr>
        </p:nvSpPr>
        <p:spPr>
          <a:xfrm>
            <a:off x="5100824" y="685800"/>
            <a:ext cx="6176776" cy="1485900"/>
          </a:xfrm>
        </p:spPr>
        <p:txBody>
          <a:bodyPr vert="horz" lIns="91440" tIns="45720" rIns="91440" bIns="45720" rtlCol="0" anchor="t">
            <a:normAutofit/>
          </a:bodyPr>
          <a:lstStyle/>
          <a:p>
            <a:pPr algn="ctr">
              <a:lnSpc>
                <a:spcPct val="89000"/>
              </a:lnSpc>
            </a:pPr>
            <a:r>
              <a:rPr lang="tr-TR" sz="3400">
                <a:solidFill>
                  <a:schemeClr val="tx2"/>
                </a:solidFill>
              </a:rPr>
              <a:t>ÇAP / </a:t>
            </a:r>
            <a:r>
              <a:rPr lang="tr-TR" sz="3400" dirty="0" err="1">
                <a:solidFill>
                  <a:schemeClr val="tx2"/>
                </a:solidFill>
              </a:rPr>
              <a:t>Yandal</a:t>
            </a:r>
            <a:r>
              <a:rPr lang="tr-TR" sz="3400" dirty="0">
                <a:solidFill>
                  <a:schemeClr val="tx2"/>
                </a:solidFill>
              </a:rPr>
              <a:t> Kayıt hakkı kazandım, şimdi ne yapmalıyım?</a:t>
            </a:r>
          </a:p>
        </p:txBody>
      </p:sp>
      <p:pic>
        <p:nvPicPr>
          <p:cNvPr id="20" name="Picture 6" descr="Bir kağıt üzerindeki bir rulo, kahverengi ve siyah not defteri 'nin yüksek açılı görünümü">
            <a:extLst>
              <a:ext uri="{FF2B5EF4-FFF2-40B4-BE49-F238E27FC236}">
                <a16:creationId xmlns:a16="http://schemas.microsoft.com/office/drawing/2014/main" id="{9DF8D247-9772-2C72-913C-40CC90D4558B}"/>
              </a:ext>
            </a:extLst>
          </p:cNvPr>
          <p:cNvPicPr>
            <a:picLocks noChangeAspect="1"/>
          </p:cNvPicPr>
          <p:nvPr/>
        </p:nvPicPr>
        <p:blipFill rotWithShape="1">
          <a:blip r:embed="rId2"/>
          <a:srcRect l="2624" r="54807" b="-1"/>
          <a:stretch/>
        </p:blipFill>
        <p:spPr>
          <a:xfrm>
            <a:off x="-1" y="10"/>
            <a:ext cx="4373546" cy="6857990"/>
          </a:xfrm>
          <a:prstGeom prst="rect">
            <a:avLst/>
          </a:prstGeom>
        </p:spPr>
      </p:pic>
      <p:sp>
        <p:nvSpPr>
          <p:cNvPr id="30" name="Rectangle 29">
            <a:extLst>
              <a:ext uri="{FF2B5EF4-FFF2-40B4-BE49-F238E27FC236}">
                <a16:creationId xmlns:a16="http://schemas.microsoft.com/office/drawing/2014/main" id="{92D1D7C6-1C89-420C-8D35-483654167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Metin kutusu 4">
            <a:extLst>
              <a:ext uri="{FF2B5EF4-FFF2-40B4-BE49-F238E27FC236}">
                <a16:creationId xmlns:a16="http://schemas.microsoft.com/office/drawing/2014/main" id="{D75963E5-00F2-CDD1-C3A5-8641C938D1F6}"/>
              </a:ext>
            </a:extLst>
          </p:cNvPr>
          <p:cNvSpPr txBox="1"/>
          <p:nvPr/>
        </p:nvSpPr>
        <p:spPr>
          <a:xfrm>
            <a:off x="5100824" y="2286000"/>
            <a:ext cx="6176776" cy="3581400"/>
          </a:xfrm>
          <a:prstGeom prst="rect">
            <a:avLst/>
          </a:prstGeom>
        </p:spPr>
        <p:txBody>
          <a:bodyPr vert="horz" lIns="91440" tIns="45720" rIns="91440" bIns="45720" rtlCol="0">
            <a:normAutofit/>
          </a:bodyPr>
          <a:lstStyle/>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Onaylı not durum belgenizi (transkript),</a:t>
            </a:r>
          </a:p>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Birincil kayıtlı olduğunuz bölüm/anabilim dalına ait güncel ders programınızı,</a:t>
            </a:r>
          </a:p>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ÇİFT ANADAL DİPLOMA / YAN DAL PROGRAMLARI DERS ALMA DİLEKÇESİNİ</a:t>
            </a:r>
            <a:r>
              <a:rPr lang="tr-TR" sz="1500" b="1" dirty="0">
                <a:solidFill>
                  <a:schemeClr val="tx2"/>
                </a:solidFill>
              </a:rPr>
              <a:t>*</a:t>
            </a:r>
            <a:r>
              <a:rPr lang="tr-TR" sz="1500" dirty="0">
                <a:solidFill>
                  <a:schemeClr val="tx2"/>
                </a:solidFill>
              </a:rPr>
              <a:t> </a:t>
            </a:r>
          </a:p>
          <a:p>
            <a:pPr algn="just" defTabSz="914400">
              <a:lnSpc>
                <a:spcPct val="94000"/>
              </a:lnSpc>
              <a:spcAft>
                <a:spcPts val="200"/>
              </a:spcAft>
            </a:pPr>
            <a:endParaRPr lang="tr-TR" sz="1500" dirty="0">
              <a:solidFill>
                <a:schemeClr val="tx2"/>
              </a:solidFill>
            </a:endParaRPr>
          </a:p>
          <a:p>
            <a:pPr algn="just" defTabSz="914400">
              <a:lnSpc>
                <a:spcPct val="94000"/>
              </a:lnSpc>
              <a:spcAft>
                <a:spcPts val="200"/>
              </a:spcAft>
            </a:pPr>
            <a:r>
              <a:rPr lang="tr-TR" sz="1500" dirty="0">
                <a:solidFill>
                  <a:schemeClr val="tx2"/>
                </a:solidFill>
              </a:rPr>
              <a:t>ÇAP / </a:t>
            </a:r>
            <a:r>
              <a:rPr lang="tr-TR" sz="1500" dirty="0" err="1">
                <a:solidFill>
                  <a:schemeClr val="tx2"/>
                </a:solidFill>
              </a:rPr>
              <a:t>Yandal</a:t>
            </a:r>
            <a:r>
              <a:rPr lang="tr-TR" sz="1500" dirty="0">
                <a:solidFill>
                  <a:schemeClr val="tx2"/>
                </a:solidFill>
              </a:rPr>
              <a:t> Kayıt hakkı kazandığınız bölümün/anabilim dalının Çift Anadal ve </a:t>
            </a:r>
            <a:r>
              <a:rPr lang="tr-TR" sz="1500" dirty="0" err="1">
                <a:solidFill>
                  <a:schemeClr val="tx2"/>
                </a:solidFill>
              </a:rPr>
              <a:t>Yandal</a:t>
            </a:r>
            <a:r>
              <a:rPr lang="tr-TR" sz="1500" dirty="0">
                <a:solidFill>
                  <a:schemeClr val="tx2"/>
                </a:solidFill>
              </a:rPr>
              <a:t> Komisyonu üyelerine götürmeli ve almanız gereken dersleri belirlemelisiniz.</a:t>
            </a:r>
          </a:p>
          <a:p>
            <a:pPr marL="384048" indent="-384048" algn="just" defTabSz="914400">
              <a:lnSpc>
                <a:spcPct val="94000"/>
              </a:lnSpc>
              <a:spcAft>
                <a:spcPts val="200"/>
              </a:spcAft>
              <a:buFont typeface="Franklin Gothic Book" panose="020B0503020102020204" pitchFamily="34" charset="0"/>
            </a:pPr>
            <a:r>
              <a:rPr lang="tr-TR" sz="1500" dirty="0">
                <a:solidFill>
                  <a:schemeClr val="tx2"/>
                </a:solidFill>
              </a:rPr>
              <a:t> </a:t>
            </a:r>
          </a:p>
          <a:p>
            <a:pPr marL="384048" indent="-384048" algn="just" defTabSz="914400">
              <a:lnSpc>
                <a:spcPct val="94000"/>
              </a:lnSpc>
              <a:spcAft>
                <a:spcPts val="200"/>
              </a:spcAft>
              <a:buFont typeface="Franklin Gothic Book" panose="020B0503020102020204" pitchFamily="34" charset="0"/>
            </a:pPr>
            <a:r>
              <a:rPr lang="tr-TR" sz="1500" b="1" dirty="0">
                <a:solidFill>
                  <a:schemeClr val="tx2"/>
                </a:solidFill>
              </a:rPr>
              <a:t>Bu işlemi “yarıyıl ders kayıtları” bitmeden, “yarıyıl ders ekle sil” başlamadan tamamlamanız gerekmektedir. Aksi halde ders kaydınız yapılamaz veya ÇAP/</a:t>
            </a:r>
            <a:r>
              <a:rPr lang="tr-TR" sz="1500" b="1" dirty="0" err="1">
                <a:solidFill>
                  <a:schemeClr val="tx2"/>
                </a:solidFill>
              </a:rPr>
              <a:t>Yandal</a:t>
            </a:r>
            <a:r>
              <a:rPr lang="tr-TR" sz="1500" b="1" dirty="0">
                <a:solidFill>
                  <a:schemeClr val="tx2"/>
                </a:solidFill>
              </a:rPr>
              <a:t> programından kaydınız silinir.</a:t>
            </a:r>
          </a:p>
          <a:p>
            <a:pPr marL="384048" indent="-384048" algn="just" defTabSz="914400">
              <a:lnSpc>
                <a:spcPct val="94000"/>
              </a:lnSpc>
              <a:spcAft>
                <a:spcPts val="200"/>
              </a:spcAft>
              <a:buFont typeface="Franklin Gothic Book" panose="020B0503020102020204" pitchFamily="34" charset="0"/>
            </a:pPr>
            <a:endParaRPr lang="tr-TR" sz="1500" dirty="0">
              <a:solidFill>
                <a:schemeClr val="tx2"/>
              </a:solidFill>
            </a:endParaRPr>
          </a:p>
          <a:p>
            <a:pPr marL="384048" indent="-384048" algn="just" defTabSz="914400">
              <a:lnSpc>
                <a:spcPct val="94000"/>
              </a:lnSpc>
              <a:spcAft>
                <a:spcPts val="200"/>
              </a:spcAft>
              <a:buFont typeface="Franklin Gothic Book" panose="020B0503020102020204" pitchFamily="34" charset="0"/>
            </a:pPr>
            <a:r>
              <a:rPr lang="tr-TR" sz="1500" b="1" dirty="0">
                <a:solidFill>
                  <a:schemeClr val="tx2"/>
                </a:solidFill>
              </a:rPr>
              <a:t>*</a:t>
            </a:r>
            <a:r>
              <a:rPr lang="tr-TR" sz="1500" dirty="0">
                <a:solidFill>
                  <a:schemeClr val="tx2"/>
                </a:solidFill>
              </a:rPr>
              <a:t> Bu belgeyi ilgili fakültenin web sayfasından temin edebilirsiniz.</a:t>
            </a:r>
          </a:p>
        </p:txBody>
      </p:sp>
    </p:spTree>
    <p:extLst>
      <p:ext uri="{BB962C8B-B14F-4D97-AF65-F5344CB8AC3E}">
        <p14:creationId xmlns:p14="http://schemas.microsoft.com/office/powerpoint/2010/main" val="406481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2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24" name="Rectangle 23">
            <a:extLst>
              <a:ext uri="{FF2B5EF4-FFF2-40B4-BE49-F238E27FC236}">
                <a16:creationId xmlns:a16="http://schemas.microsoft.com/office/drawing/2014/main" id="{68F1F725-3B9F-48FA-85B5-910ED3380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2B98F522-A153-4D25-A159-3223950FC1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1111" y="-161575"/>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28" name="Freeform 6">
            <a:extLst>
              <a:ext uri="{FF2B5EF4-FFF2-40B4-BE49-F238E27FC236}">
                <a16:creationId xmlns:a16="http://schemas.microsoft.com/office/drawing/2014/main" id="{AFFE3E22-88D2-4D23-B65D-9695124B0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913902" y="131680"/>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6" name="Başlık 5">
            <a:extLst>
              <a:ext uri="{FF2B5EF4-FFF2-40B4-BE49-F238E27FC236}">
                <a16:creationId xmlns:a16="http://schemas.microsoft.com/office/drawing/2014/main" id="{B214CD8A-F225-6F70-43EE-2EBC2FD0404A}"/>
              </a:ext>
            </a:extLst>
          </p:cNvPr>
          <p:cNvSpPr>
            <a:spLocks noGrp="1"/>
          </p:cNvSpPr>
          <p:nvPr>
            <p:ph type="title"/>
          </p:nvPr>
        </p:nvSpPr>
        <p:spPr>
          <a:xfrm>
            <a:off x="659230" y="3973431"/>
            <a:ext cx="10869750" cy="1748639"/>
          </a:xfrm>
        </p:spPr>
        <p:txBody>
          <a:bodyPr vert="horz" lIns="91440" tIns="45720" rIns="91440" bIns="45720" rtlCol="0" anchor="b">
            <a:normAutofit/>
          </a:bodyPr>
          <a:lstStyle/>
          <a:p>
            <a:pPr algn="ctr">
              <a:lnSpc>
                <a:spcPct val="89000"/>
              </a:lnSpc>
              <a:spcBef>
                <a:spcPct val="0"/>
              </a:spcBef>
            </a:pPr>
            <a:r>
              <a:rPr lang="tr-TR" sz="7200" dirty="0">
                <a:solidFill>
                  <a:schemeClr val="tx2"/>
                </a:solidFill>
              </a:rPr>
              <a:t>Teşekkürler…</a:t>
            </a:r>
            <a:endParaRPr lang="en-US" sz="7200" dirty="0">
              <a:solidFill>
                <a:schemeClr val="tx2"/>
              </a:solidFill>
            </a:endParaRPr>
          </a:p>
        </p:txBody>
      </p:sp>
      <p:pic>
        <p:nvPicPr>
          <p:cNvPr id="10" name="Graphic 9" descr="Yonca">
            <a:extLst>
              <a:ext uri="{FF2B5EF4-FFF2-40B4-BE49-F238E27FC236}">
                <a16:creationId xmlns:a16="http://schemas.microsoft.com/office/drawing/2014/main" id="{B9F19BEB-673C-706A-5B3B-14F251CE61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24005" y="1127368"/>
            <a:ext cx="2114748" cy="2114748"/>
          </a:xfrm>
          <a:prstGeom prst="rect">
            <a:avLst/>
          </a:prstGeom>
        </p:spPr>
      </p:pic>
      <p:pic>
        <p:nvPicPr>
          <p:cNvPr id="4" name="Grafik 3">
            <a:extLst>
              <a:ext uri="{FF2B5EF4-FFF2-40B4-BE49-F238E27FC236}">
                <a16:creationId xmlns:a16="http://schemas.microsoft.com/office/drawing/2014/main" id="{6D6C2139-1076-C24C-56F4-BF5DC02646C0}"/>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Tree>
    <p:extLst>
      <p:ext uri="{BB962C8B-B14F-4D97-AF65-F5344CB8AC3E}">
        <p14:creationId xmlns:p14="http://schemas.microsoft.com/office/powerpoint/2010/main" val="38633933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A45B91C-4B4D-0133-F4AE-CB40E8908369}"/>
              </a:ext>
            </a:extLst>
          </p:cNvPr>
          <p:cNvSpPr>
            <a:spLocks noGrp="1"/>
          </p:cNvSpPr>
          <p:nvPr>
            <p:ph type="title"/>
          </p:nvPr>
        </p:nvSpPr>
        <p:spPr>
          <a:xfrm>
            <a:off x="0" y="0"/>
            <a:ext cx="12188952" cy="1490472"/>
          </a:xfrm>
        </p:spPr>
        <p:txBody>
          <a:bodyPr/>
          <a:lstStyle/>
          <a:p>
            <a:pPr algn="ctr"/>
            <a:r>
              <a:rPr lang="tr-TR" dirty="0"/>
              <a:t>TANIMLAR</a:t>
            </a:r>
          </a:p>
        </p:txBody>
      </p:sp>
      <p:pic>
        <p:nvPicPr>
          <p:cNvPr id="6" name="Grafik 5">
            <a:extLst>
              <a:ext uri="{FF2B5EF4-FFF2-40B4-BE49-F238E27FC236}">
                <a16:creationId xmlns:a16="http://schemas.microsoft.com/office/drawing/2014/main" id="{A70731D1-33C7-948C-EFEF-4BD2E038D15A}"/>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9115"/>
          <a:stretch>
            <a:fillRect/>
          </a:stretch>
        </p:blipFill>
        <p:spPr>
          <a:xfrm>
            <a:off x="11092175" y="96956"/>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graphicFrame>
        <p:nvGraphicFramePr>
          <p:cNvPr id="14" name="Metin kutusu 9">
            <a:extLst>
              <a:ext uri="{FF2B5EF4-FFF2-40B4-BE49-F238E27FC236}">
                <a16:creationId xmlns:a16="http://schemas.microsoft.com/office/drawing/2014/main" id="{82410FFB-D2EE-5DCC-4FF6-5EDD1986E946}"/>
              </a:ext>
            </a:extLst>
          </p:cNvPr>
          <p:cNvGraphicFramePr/>
          <p:nvPr>
            <p:extLst>
              <p:ext uri="{D42A27DB-BD31-4B8C-83A1-F6EECF244321}">
                <p14:modId xmlns:p14="http://schemas.microsoft.com/office/powerpoint/2010/main" val="2819109526"/>
              </p:ext>
            </p:extLst>
          </p:nvPr>
        </p:nvGraphicFramePr>
        <p:xfrm>
          <a:off x="795528" y="1965942"/>
          <a:ext cx="11393424" cy="47951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743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 name="Rectangle 93">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00" name="Rectangle 95">
            <a:extLst>
              <a:ext uri="{FF2B5EF4-FFF2-40B4-BE49-F238E27FC236}">
                <a16:creationId xmlns:a16="http://schemas.microsoft.com/office/drawing/2014/main" id="{C96282C0-351C-48EE-A89D-D662C5DB2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Başlık 81">
            <a:extLst>
              <a:ext uri="{FF2B5EF4-FFF2-40B4-BE49-F238E27FC236}">
                <a16:creationId xmlns:a16="http://schemas.microsoft.com/office/drawing/2014/main" id="{91E7600D-1CEB-F756-74AF-DD4211118C56}"/>
              </a:ext>
            </a:extLst>
          </p:cNvPr>
          <p:cNvSpPr>
            <a:spLocks noGrp="1"/>
          </p:cNvSpPr>
          <p:nvPr>
            <p:ph type="title"/>
          </p:nvPr>
        </p:nvSpPr>
        <p:spPr>
          <a:xfrm>
            <a:off x="5100824" y="685800"/>
            <a:ext cx="6176776" cy="1485900"/>
          </a:xfrm>
        </p:spPr>
        <p:txBody>
          <a:bodyPr vert="horz" lIns="91440" tIns="45720" rIns="91440" bIns="45720" rtlCol="0" anchor="t">
            <a:normAutofit/>
          </a:bodyPr>
          <a:lstStyle>
            <a:defPPr>
              <a:defRPr lang="tr-TR"/>
            </a:defPPr>
          </a:lstStyle>
          <a:p>
            <a:pPr>
              <a:lnSpc>
                <a:spcPct val="89000"/>
              </a:lnSpc>
              <a:spcBef>
                <a:spcPct val="0"/>
              </a:spcBef>
            </a:pPr>
            <a:r>
              <a:rPr lang="en-US" sz="3400" spc="300">
                <a:solidFill>
                  <a:schemeClr val="tx2"/>
                </a:solidFill>
              </a:rPr>
              <a:t>ÇAP’a / Yandal’a başvuru nasıl ve ne zaman yapılır?</a:t>
            </a:r>
          </a:p>
        </p:txBody>
      </p:sp>
      <p:pic>
        <p:nvPicPr>
          <p:cNvPr id="101" name="Picture 89" descr="Bir takvim tarihinde kırmızı PIN sabitlendi">
            <a:extLst>
              <a:ext uri="{FF2B5EF4-FFF2-40B4-BE49-F238E27FC236}">
                <a16:creationId xmlns:a16="http://schemas.microsoft.com/office/drawing/2014/main" id="{A110E8E8-086C-692B-1D86-7547E1D17948}"/>
              </a:ext>
            </a:extLst>
          </p:cNvPr>
          <p:cNvPicPr>
            <a:picLocks noChangeAspect="1"/>
          </p:cNvPicPr>
          <p:nvPr/>
        </p:nvPicPr>
        <p:blipFill rotWithShape="1">
          <a:blip r:embed="rId3"/>
          <a:srcRect l="57432" r="-1" b="-1"/>
          <a:stretch/>
        </p:blipFill>
        <p:spPr>
          <a:xfrm>
            <a:off x="-1" y="10"/>
            <a:ext cx="4373546" cy="6857990"/>
          </a:xfrm>
          <a:prstGeom prst="rect">
            <a:avLst/>
          </a:prstGeom>
        </p:spPr>
      </p:pic>
      <p:sp>
        <p:nvSpPr>
          <p:cNvPr id="98" name="Rectangle 97">
            <a:extLst>
              <a:ext uri="{FF2B5EF4-FFF2-40B4-BE49-F238E27FC236}">
                <a16:creationId xmlns:a16="http://schemas.microsoft.com/office/drawing/2014/main" id="{1B35EC73-2F87-44A7-B231-91053659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 name="Metin kutusu 3">
            <a:extLst>
              <a:ext uri="{FF2B5EF4-FFF2-40B4-BE49-F238E27FC236}">
                <a16:creationId xmlns:a16="http://schemas.microsoft.com/office/drawing/2014/main" id="{567A8700-4186-1BFB-F129-480D6FE3FC08}"/>
              </a:ext>
            </a:extLst>
          </p:cNvPr>
          <p:cNvSpPr txBox="1"/>
          <p:nvPr/>
        </p:nvSpPr>
        <p:spPr>
          <a:xfrm>
            <a:off x="5100824" y="2286000"/>
            <a:ext cx="6176776" cy="2211355"/>
          </a:xfrm>
          <a:prstGeom prst="rect">
            <a:avLst/>
          </a:prstGeom>
        </p:spPr>
        <p:txBody>
          <a:bodyPr vert="horz" lIns="91440" tIns="45720" rIns="91440" bIns="45720" rtlCol="0">
            <a:normAutofit lnSpcReduction="10000"/>
          </a:bodyPr>
          <a:lstStyle/>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Başvurular</a:t>
            </a:r>
            <a:r>
              <a:rPr lang="en-US" dirty="0">
                <a:solidFill>
                  <a:schemeClr val="tx2"/>
                </a:solidFill>
              </a:rPr>
              <a:t>, </a:t>
            </a:r>
            <a:r>
              <a:rPr lang="en-US" dirty="0" err="1">
                <a:solidFill>
                  <a:schemeClr val="tx2"/>
                </a:solidFill>
              </a:rPr>
              <a:t>başvurulan</a:t>
            </a:r>
            <a:r>
              <a:rPr lang="en-US" dirty="0">
                <a:solidFill>
                  <a:schemeClr val="tx2"/>
                </a:solidFill>
              </a:rPr>
              <a:t> </a:t>
            </a:r>
            <a:r>
              <a:rPr lang="en-US" dirty="0" err="1">
                <a:solidFill>
                  <a:schemeClr val="tx2"/>
                </a:solidFill>
              </a:rPr>
              <a:t>bölümün</a:t>
            </a:r>
            <a:r>
              <a:rPr lang="en-US" dirty="0">
                <a:solidFill>
                  <a:schemeClr val="tx2"/>
                </a:solidFill>
              </a:rPr>
              <a:t>/</a:t>
            </a:r>
            <a:r>
              <a:rPr lang="en-US" dirty="0" err="1">
                <a:solidFill>
                  <a:schemeClr val="tx2"/>
                </a:solidFill>
              </a:rPr>
              <a:t>anabilim</a:t>
            </a:r>
            <a:r>
              <a:rPr lang="en-US" dirty="0">
                <a:solidFill>
                  <a:schemeClr val="tx2"/>
                </a:solidFill>
              </a:rPr>
              <a:t> </a:t>
            </a:r>
            <a:r>
              <a:rPr lang="en-US" dirty="0" err="1">
                <a:solidFill>
                  <a:schemeClr val="tx2"/>
                </a:solidFill>
              </a:rPr>
              <a:t>dalının</a:t>
            </a:r>
            <a:r>
              <a:rPr lang="en-US" dirty="0">
                <a:solidFill>
                  <a:schemeClr val="tx2"/>
                </a:solidFill>
              </a:rPr>
              <a:t> </a:t>
            </a:r>
            <a:r>
              <a:rPr lang="en-US" dirty="0" err="1">
                <a:solidFill>
                  <a:schemeClr val="tx2"/>
                </a:solidFill>
              </a:rPr>
              <a:t>bağlı</a:t>
            </a:r>
            <a:r>
              <a:rPr lang="en-US" dirty="0">
                <a:solidFill>
                  <a:schemeClr val="tx2"/>
                </a:solidFill>
              </a:rPr>
              <a:t> </a:t>
            </a:r>
            <a:r>
              <a:rPr lang="en-US" dirty="0" err="1">
                <a:solidFill>
                  <a:schemeClr val="tx2"/>
                </a:solidFill>
              </a:rPr>
              <a:t>olduğu</a:t>
            </a:r>
            <a:r>
              <a:rPr lang="en-US" dirty="0">
                <a:solidFill>
                  <a:schemeClr val="tx2"/>
                </a:solidFill>
              </a:rPr>
              <a:t> </a:t>
            </a:r>
            <a:r>
              <a:rPr lang="en-US" dirty="0" err="1">
                <a:solidFill>
                  <a:schemeClr val="tx2"/>
                </a:solidFill>
              </a:rPr>
              <a:t>fakülte</a:t>
            </a:r>
            <a:r>
              <a:rPr lang="en-US" dirty="0">
                <a:solidFill>
                  <a:schemeClr val="tx2"/>
                </a:solidFill>
              </a:rPr>
              <a:t> </a:t>
            </a:r>
            <a:r>
              <a:rPr lang="en-US" dirty="0" err="1">
                <a:solidFill>
                  <a:schemeClr val="tx2"/>
                </a:solidFill>
              </a:rPr>
              <a:t>dekanlığına</a:t>
            </a:r>
            <a:r>
              <a:rPr lang="en-US" dirty="0">
                <a:solidFill>
                  <a:schemeClr val="tx2"/>
                </a:solidFill>
              </a:rPr>
              <a:t> </a:t>
            </a:r>
            <a:r>
              <a:rPr lang="en-US" dirty="0" err="1">
                <a:solidFill>
                  <a:schemeClr val="tx2"/>
                </a:solidFill>
              </a:rPr>
              <a:t>yapılır</a:t>
            </a:r>
            <a:r>
              <a:rPr lang="en-US" dirty="0">
                <a:solidFill>
                  <a:schemeClr val="tx2"/>
                </a:solidFill>
              </a:rPr>
              <a:t>. </a:t>
            </a:r>
            <a:endParaRPr lang="tr-TR" dirty="0">
              <a:solidFill>
                <a:schemeClr val="tx2"/>
              </a:solidFill>
            </a:endParaRPr>
          </a:p>
          <a:p>
            <a:pPr defTabSz="914400">
              <a:lnSpc>
                <a:spcPct val="94000"/>
              </a:lnSpc>
              <a:spcAft>
                <a:spcPts val="200"/>
              </a:spcAft>
            </a:pPr>
            <a:endParaRPr lang="en-US" dirty="0">
              <a:solidFill>
                <a:schemeClr val="tx2"/>
              </a:solidFill>
            </a:endParaRPr>
          </a:p>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Başvurular</a:t>
            </a:r>
            <a:r>
              <a:rPr lang="en-US" dirty="0">
                <a:solidFill>
                  <a:schemeClr val="tx2"/>
                </a:solidFill>
              </a:rPr>
              <a:t> </a:t>
            </a:r>
            <a:r>
              <a:rPr lang="en-US" dirty="0" err="1">
                <a:solidFill>
                  <a:schemeClr val="tx2"/>
                </a:solidFill>
              </a:rPr>
              <a:t>şahsen</a:t>
            </a:r>
            <a:r>
              <a:rPr lang="en-US" dirty="0">
                <a:solidFill>
                  <a:schemeClr val="tx2"/>
                </a:solidFill>
              </a:rPr>
              <a:t> </a:t>
            </a:r>
            <a:r>
              <a:rPr lang="en-US" dirty="0" err="1">
                <a:solidFill>
                  <a:schemeClr val="tx2"/>
                </a:solidFill>
              </a:rPr>
              <a:t>veya</a:t>
            </a:r>
            <a:r>
              <a:rPr lang="en-US" dirty="0">
                <a:solidFill>
                  <a:schemeClr val="tx2"/>
                </a:solidFill>
              </a:rPr>
              <a:t> </a:t>
            </a:r>
            <a:r>
              <a:rPr lang="en-US" dirty="0" err="1">
                <a:solidFill>
                  <a:schemeClr val="tx2"/>
                </a:solidFill>
              </a:rPr>
              <a:t>posta</a:t>
            </a:r>
            <a:r>
              <a:rPr lang="en-US" dirty="0">
                <a:solidFill>
                  <a:schemeClr val="tx2"/>
                </a:solidFill>
              </a:rPr>
              <a:t> </a:t>
            </a:r>
            <a:r>
              <a:rPr lang="en-US" dirty="0" err="1">
                <a:solidFill>
                  <a:schemeClr val="tx2"/>
                </a:solidFill>
              </a:rPr>
              <a:t>ile</a:t>
            </a:r>
            <a:r>
              <a:rPr lang="en-US" dirty="0">
                <a:solidFill>
                  <a:schemeClr val="tx2"/>
                </a:solidFill>
              </a:rPr>
              <a:t> </a:t>
            </a:r>
            <a:r>
              <a:rPr lang="en-US" dirty="0" err="1">
                <a:solidFill>
                  <a:schemeClr val="tx2"/>
                </a:solidFill>
              </a:rPr>
              <a:t>yapılabilir</a:t>
            </a:r>
            <a:r>
              <a:rPr lang="en-US" dirty="0">
                <a:solidFill>
                  <a:schemeClr val="tx2"/>
                </a:solidFill>
              </a:rPr>
              <a:t> </a:t>
            </a:r>
            <a:r>
              <a:rPr lang="en-US" dirty="0" smtClean="0">
                <a:solidFill>
                  <a:schemeClr val="tx2"/>
                </a:solidFill>
              </a:rPr>
              <a:t>a</a:t>
            </a:r>
            <a:r>
              <a:rPr lang="tr-TR" dirty="0" err="1" smtClean="0">
                <a:solidFill>
                  <a:schemeClr val="tx2"/>
                </a:solidFill>
              </a:rPr>
              <a:t>ncak</a:t>
            </a:r>
            <a:r>
              <a:rPr lang="en-US" dirty="0" smtClean="0">
                <a:solidFill>
                  <a:schemeClr val="tx2"/>
                </a:solidFill>
              </a:rPr>
              <a:t> </a:t>
            </a:r>
            <a:r>
              <a:rPr lang="en-US" dirty="0" err="1">
                <a:solidFill>
                  <a:schemeClr val="tx2"/>
                </a:solidFill>
              </a:rPr>
              <a:t>postadaki</a:t>
            </a:r>
            <a:r>
              <a:rPr lang="en-US" dirty="0">
                <a:solidFill>
                  <a:schemeClr val="tx2"/>
                </a:solidFill>
              </a:rPr>
              <a:t> </a:t>
            </a:r>
            <a:r>
              <a:rPr lang="en-US" dirty="0" err="1">
                <a:solidFill>
                  <a:schemeClr val="tx2"/>
                </a:solidFill>
              </a:rPr>
              <a:t>gecikmeler</a:t>
            </a:r>
            <a:r>
              <a:rPr lang="en-US" dirty="0">
                <a:solidFill>
                  <a:schemeClr val="tx2"/>
                </a:solidFill>
              </a:rPr>
              <a:t> </a:t>
            </a:r>
            <a:r>
              <a:rPr lang="en-US" dirty="0" err="1">
                <a:solidFill>
                  <a:schemeClr val="tx2"/>
                </a:solidFill>
              </a:rPr>
              <a:t>dikkate</a:t>
            </a:r>
            <a:r>
              <a:rPr lang="en-US" dirty="0">
                <a:solidFill>
                  <a:schemeClr val="tx2"/>
                </a:solidFill>
              </a:rPr>
              <a:t> </a:t>
            </a:r>
            <a:r>
              <a:rPr lang="en-US" dirty="0" err="1">
                <a:solidFill>
                  <a:schemeClr val="tx2"/>
                </a:solidFill>
              </a:rPr>
              <a:t>alınmaz</a:t>
            </a:r>
            <a:r>
              <a:rPr lang="en-US" dirty="0">
                <a:solidFill>
                  <a:schemeClr val="tx2"/>
                </a:solidFill>
              </a:rPr>
              <a:t>.</a:t>
            </a:r>
            <a:endParaRPr lang="tr-TR" dirty="0">
              <a:solidFill>
                <a:schemeClr val="tx2"/>
              </a:solidFill>
            </a:endParaRPr>
          </a:p>
          <a:p>
            <a:pPr defTabSz="914400">
              <a:lnSpc>
                <a:spcPct val="94000"/>
              </a:lnSpc>
              <a:spcAft>
                <a:spcPts val="200"/>
              </a:spcAft>
            </a:pPr>
            <a:endParaRPr lang="en-US" dirty="0">
              <a:solidFill>
                <a:schemeClr val="tx2"/>
              </a:solidFill>
            </a:endParaRPr>
          </a:p>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a:t>
            </a:r>
            <a:r>
              <a:rPr lang="en-US" dirty="0">
                <a:solidFill>
                  <a:schemeClr val="tx2"/>
                </a:solidFill>
              </a:rPr>
              <a:t> </a:t>
            </a:r>
            <a:r>
              <a:rPr lang="en-US" dirty="0" err="1">
                <a:solidFill>
                  <a:schemeClr val="tx2"/>
                </a:solidFill>
              </a:rPr>
              <a:t>takvimi</a:t>
            </a:r>
            <a:r>
              <a:rPr lang="en-US" dirty="0">
                <a:solidFill>
                  <a:schemeClr val="tx2"/>
                </a:solidFill>
              </a:rPr>
              <a:t> </a:t>
            </a:r>
            <a:r>
              <a:rPr lang="en-US" dirty="0" err="1">
                <a:solidFill>
                  <a:schemeClr val="tx2"/>
                </a:solidFill>
              </a:rPr>
              <a:t>ilgili</a:t>
            </a:r>
            <a:r>
              <a:rPr lang="en-US" dirty="0">
                <a:solidFill>
                  <a:schemeClr val="tx2"/>
                </a:solidFill>
              </a:rPr>
              <a:t> </a:t>
            </a:r>
            <a:r>
              <a:rPr lang="en-US" dirty="0" err="1">
                <a:solidFill>
                  <a:schemeClr val="tx2"/>
                </a:solidFill>
              </a:rPr>
              <a:t>fakültelerin</a:t>
            </a:r>
            <a:r>
              <a:rPr lang="en-US" dirty="0">
                <a:solidFill>
                  <a:schemeClr val="tx2"/>
                </a:solidFill>
              </a:rPr>
              <a:t> internet </a:t>
            </a:r>
            <a:r>
              <a:rPr lang="en-US" dirty="0" err="1">
                <a:solidFill>
                  <a:schemeClr val="tx2"/>
                </a:solidFill>
              </a:rPr>
              <a:t>sitesinden</a:t>
            </a:r>
            <a:r>
              <a:rPr lang="en-US" dirty="0">
                <a:solidFill>
                  <a:schemeClr val="tx2"/>
                </a:solidFill>
              </a:rPr>
              <a:t> </a:t>
            </a:r>
            <a:r>
              <a:rPr lang="en-US" dirty="0" err="1">
                <a:solidFill>
                  <a:schemeClr val="tx2"/>
                </a:solidFill>
              </a:rPr>
              <a:t>duyurulur</a:t>
            </a:r>
            <a:r>
              <a:rPr lang="en-US" dirty="0">
                <a:solidFill>
                  <a:schemeClr val="tx2"/>
                </a:solidFill>
              </a:rPr>
              <a:t>. </a:t>
            </a:r>
          </a:p>
        </p:txBody>
      </p:sp>
    </p:spTree>
    <p:extLst>
      <p:ext uri="{BB962C8B-B14F-4D97-AF65-F5344CB8AC3E}">
        <p14:creationId xmlns:p14="http://schemas.microsoft.com/office/powerpoint/2010/main" val="4146115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 name="Rectangle 89">
            <a:extLst>
              <a:ext uri="{FF2B5EF4-FFF2-40B4-BE49-F238E27FC236}">
                <a16:creationId xmlns:a16="http://schemas.microsoft.com/office/drawing/2014/main" id="{0F90CED2-72DA-49F5-8068-294F7EEF13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88" name="Rectangle 91">
            <a:extLst>
              <a:ext uri="{FF2B5EF4-FFF2-40B4-BE49-F238E27FC236}">
                <a16:creationId xmlns:a16="http://schemas.microsoft.com/office/drawing/2014/main" id="{1E1665A6-74DB-4F44-A6EF-F01205E87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2" name="Başlık 81">
            <a:extLst>
              <a:ext uri="{FF2B5EF4-FFF2-40B4-BE49-F238E27FC236}">
                <a16:creationId xmlns:a16="http://schemas.microsoft.com/office/drawing/2014/main" id="{91E7600D-1CEB-F756-74AF-DD4211118C56}"/>
              </a:ext>
            </a:extLst>
          </p:cNvPr>
          <p:cNvSpPr>
            <a:spLocks noGrp="1"/>
          </p:cNvSpPr>
          <p:nvPr>
            <p:ph type="title"/>
          </p:nvPr>
        </p:nvSpPr>
        <p:spPr>
          <a:xfrm>
            <a:off x="643467" y="685800"/>
            <a:ext cx="10905066" cy="1485900"/>
          </a:xfrm>
          <a:noFill/>
        </p:spPr>
        <p:txBody>
          <a:bodyPr vert="horz" lIns="91440" tIns="45720" rIns="91440" bIns="45720" rtlCol="0" anchor="t">
            <a:normAutofit/>
          </a:bodyPr>
          <a:lstStyle>
            <a:defPPr>
              <a:defRPr lang="tr-TR"/>
            </a:defPPr>
          </a:lstStyle>
          <a:p>
            <a:pPr algn="ctr">
              <a:lnSpc>
                <a:spcPct val="89000"/>
              </a:lnSpc>
              <a:spcBef>
                <a:spcPct val="0"/>
              </a:spcBef>
            </a:pPr>
            <a:r>
              <a:rPr lang="en-US" sz="4400" spc="300" dirty="0">
                <a:solidFill>
                  <a:schemeClr val="tx2"/>
                </a:solidFill>
                <a:effectLst/>
              </a:rPr>
              <a:t>ÇİFT ANADAL (ÇAP) – YAN DAL (YDP) </a:t>
            </a:r>
            <a:r>
              <a:rPr lang="tr-TR" sz="4400" spc="300" dirty="0">
                <a:solidFill>
                  <a:schemeClr val="tx2"/>
                </a:solidFill>
                <a:effectLst/>
              </a:rPr>
              <a:t>Muhtemel </a:t>
            </a:r>
            <a:r>
              <a:rPr lang="en-US" sz="4400" spc="300" dirty="0">
                <a:solidFill>
                  <a:schemeClr val="tx2"/>
                </a:solidFill>
                <a:effectLst/>
              </a:rPr>
              <a:t>İŞ AKIŞ</a:t>
            </a:r>
            <a:r>
              <a:rPr lang="tr-TR" sz="4400" spc="300" dirty="0">
                <a:solidFill>
                  <a:schemeClr val="tx2"/>
                </a:solidFill>
                <a:effectLst/>
              </a:rPr>
              <a:t>ı*</a:t>
            </a:r>
            <a:endParaRPr lang="en-US" sz="4400" spc="300" dirty="0">
              <a:solidFill>
                <a:schemeClr val="tx2"/>
              </a:solidFill>
            </a:endParaRPr>
          </a:p>
        </p:txBody>
      </p:sp>
      <p:sp>
        <p:nvSpPr>
          <p:cNvPr id="2" name="Metin kutusu 1">
            <a:extLst>
              <a:ext uri="{FF2B5EF4-FFF2-40B4-BE49-F238E27FC236}">
                <a16:creationId xmlns:a16="http://schemas.microsoft.com/office/drawing/2014/main" id="{315516D2-3613-1532-8E91-F2E77D28F090}"/>
              </a:ext>
            </a:extLst>
          </p:cNvPr>
          <p:cNvSpPr txBox="1"/>
          <p:nvPr/>
        </p:nvSpPr>
        <p:spPr>
          <a:xfrm>
            <a:off x="2100036" y="5591319"/>
            <a:ext cx="7140994" cy="553613"/>
          </a:xfrm>
          <a:prstGeom prst="rect">
            <a:avLst/>
          </a:prstGeom>
          <a:noFill/>
        </p:spPr>
        <p:txBody>
          <a:bodyPr wrap="none" rtlCol="0">
            <a:spAutoFit/>
          </a:bodyPr>
          <a:lstStyle/>
          <a:p>
            <a:pPr defTabSz="338328">
              <a:spcAft>
                <a:spcPts val="444"/>
              </a:spcAft>
            </a:pPr>
            <a:r>
              <a:rPr lang="tr-TR" sz="1332" kern="1200" dirty="0" smtClean="0">
                <a:solidFill>
                  <a:schemeClr val="tx1"/>
                </a:solidFill>
                <a:latin typeface="+mn-lt"/>
                <a:ea typeface="+mn-ea"/>
                <a:cs typeface="+mn-cs"/>
              </a:rPr>
              <a:t>*    Akademik </a:t>
            </a:r>
            <a:r>
              <a:rPr lang="tr-TR" sz="1332" kern="1200" dirty="0">
                <a:solidFill>
                  <a:schemeClr val="tx1"/>
                </a:solidFill>
                <a:latin typeface="+mn-lt"/>
                <a:ea typeface="+mn-ea"/>
                <a:cs typeface="+mn-cs"/>
              </a:rPr>
              <a:t>Takvimi ilan edildikten </a:t>
            </a:r>
            <a:r>
              <a:rPr lang="tr-TR" sz="1332" kern="1200" dirty="0" smtClean="0">
                <a:solidFill>
                  <a:schemeClr val="tx1"/>
                </a:solidFill>
                <a:latin typeface="+mn-lt"/>
                <a:ea typeface="+mn-ea"/>
                <a:cs typeface="+mn-cs"/>
              </a:rPr>
              <a:t>takvim ayrıca ilan edilir.</a:t>
            </a:r>
            <a:endParaRPr lang="tr-TR" sz="1332" kern="1200" dirty="0">
              <a:solidFill>
                <a:schemeClr val="tx1"/>
              </a:solidFill>
              <a:latin typeface="+mn-lt"/>
              <a:ea typeface="+mn-ea"/>
              <a:cs typeface="+mn-cs"/>
            </a:endParaRPr>
          </a:p>
          <a:p>
            <a:pPr defTabSz="338328">
              <a:spcAft>
                <a:spcPts val="444"/>
              </a:spcAft>
            </a:pPr>
            <a:r>
              <a:rPr lang="tr-TR" sz="1332" dirty="0"/>
              <a:t>** Bu sınav, Rus Dili ve Edebiyatı ile İngiliz Dili ve Edebiyatı bölümlerine başvurular için gereklidir.</a:t>
            </a:r>
          </a:p>
        </p:txBody>
      </p:sp>
      <p:graphicFrame>
        <p:nvGraphicFramePr>
          <p:cNvPr id="85" name="Metin Yer Tutucusu 82">
            <a:extLst>
              <a:ext uri="{FF2B5EF4-FFF2-40B4-BE49-F238E27FC236}">
                <a16:creationId xmlns:a16="http://schemas.microsoft.com/office/drawing/2014/main" id="{7F3B69BC-C816-1693-0D45-4EC8921791EF}"/>
              </a:ext>
            </a:extLst>
          </p:cNvPr>
          <p:cNvGraphicFramePr/>
          <p:nvPr>
            <p:extLst>
              <p:ext uri="{D42A27DB-BD31-4B8C-83A1-F6EECF244321}">
                <p14:modId xmlns:p14="http://schemas.microsoft.com/office/powerpoint/2010/main" val="1264918358"/>
              </p:ext>
            </p:extLst>
          </p:nvPr>
        </p:nvGraphicFramePr>
        <p:xfrm>
          <a:off x="381000" y="2286000"/>
          <a:ext cx="11249025"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7094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752475" y="0"/>
            <a:ext cx="10210800" cy="1490472"/>
          </a:xfrm>
        </p:spPr>
        <p:txBody>
          <a:bodyPr rtlCol="0"/>
          <a:lstStyle>
            <a:defPPr>
              <a:defRPr lang="tr-TR"/>
            </a:defPPr>
          </a:lstStyle>
          <a:p>
            <a:r>
              <a:rPr lang="tr-TR" dirty="0"/>
              <a:t>ÇAP – BAŞVURU VE KABUL </a:t>
            </a:r>
            <a:br>
              <a:rPr lang="tr-TR" dirty="0"/>
            </a:br>
            <a:endParaRPr lang="tr-TR"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xmlns=""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graphicFrame>
        <p:nvGraphicFramePr>
          <p:cNvPr id="15" name="Metin kutusu 5">
            <a:extLst>
              <a:ext uri="{FF2B5EF4-FFF2-40B4-BE49-F238E27FC236}">
                <a16:creationId xmlns:a16="http://schemas.microsoft.com/office/drawing/2014/main" id="{831BBA2F-834B-A678-B676-D2381FD505D5}"/>
              </a:ext>
            </a:extLst>
          </p:cNvPr>
          <p:cNvGraphicFramePr/>
          <p:nvPr>
            <p:extLst>
              <p:ext uri="{D42A27DB-BD31-4B8C-83A1-F6EECF244321}">
                <p14:modId xmlns:p14="http://schemas.microsoft.com/office/powerpoint/2010/main" val="347227354"/>
              </p:ext>
            </p:extLst>
          </p:nvPr>
        </p:nvGraphicFramePr>
        <p:xfrm>
          <a:off x="1894114" y="1716833"/>
          <a:ext cx="8756913" cy="4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1649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1894114" y="121298"/>
            <a:ext cx="8542310" cy="1106611"/>
          </a:xfrm>
        </p:spPr>
        <p:txBody>
          <a:bodyPr rtlCol="0"/>
          <a:lstStyle>
            <a:defPPr>
              <a:defRPr lang="tr-TR"/>
            </a:defPPr>
          </a:lstStyle>
          <a:p>
            <a:pPr algn="ctr"/>
            <a:r>
              <a:rPr lang="tr-TR" sz="4000" dirty="0"/>
              <a:t>ÇAP – başvuru için gerekli belgeler</a:t>
            </a:r>
            <a:endParaRPr lang="tr-TR" sz="4400"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xmlns=""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3" name="Dikdörtgen 2"/>
          <p:cNvSpPr/>
          <p:nvPr/>
        </p:nvSpPr>
        <p:spPr>
          <a:xfrm>
            <a:off x="2076595" y="2003197"/>
            <a:ext cx="8177348"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3600" dirty="0"/>
              <a:t>•	</a:t>
            </a:r>
            <a:r>
              <a:rPr lang="en-GB" sz="3600" dirty="0" err="1"/>
              <a:t>Başvuru</a:t>
            </a:r>
            <a:r>
              <a:rPr lang="en-GB" sz="3600" dirty="0"/>
              <a:t> </a:t>
            </a:r>
            <a:r>
              <a:rPr lang="en-GB" sz="3600" dirty="0" err="1"/>
              <a:t>dilekçesi</a:t>
            </a:r>
            <a:endParaRPr lang="en-GB" sz="3600" dirty="0"/>
          </a:p>
          <a:p>
            <a:r>
              <a:rPr lang="en-GB" sz="3600" dirty="0"/>
              <a:t>•	</a:t>
            </a:r>
            <a:r>
              <a:rPr lang="en-GB" sz="3600" dirty="0" err="1"/>
              <a:t>Onaylı</a:t>
            </a:r>
            <a:r>
              <a:rPr lang="en-GB" sz="3600" dirty="0"/>
              <a:t> not </a:t>
            </a:r>
            <a:r>
              <a:rPr lang="en-GB" sz="3600" dirty="0" err="1"/>
              <a:t>çizelgesi</a:t>
            </a:r>
            <a:r>
              <a:rPr lang="en-GB" sz="3600" dirty="0"/>
              <a:t> (</a:t>
            </a:r>
            <a:r>
              <a:rPr lang="en-GB" sz="3600" dirty="0" err="1"/>
              <a:t>transkript</a:t>
            </a:r>
            <a:r>
              <a:rPr lang="en-GB" sz="3600" dirty="0"/>
              <a:t>)</a:t>
            </a:r>
          </a:p>
          <a:p>
            <a:r>
              <a:rPr lang="en-GB" sz="3600" dirty="0"/>
              <a:t>•	</a:t>
            </a:r>
            <a:r>
              <a:rPr lang="en-GB" sz="3600" dirty="0" err="1"/>
              <a:t>Disiplin</a:t>
            </a:r>
            <a:r>
              <a:rPr lang="en-GB" sz="3600" dirty="0"/>
              <a:t> </a:t>
            </a:r>
            <a:r>
              <a:rPr lang="en-GB" sz="3600" dirty="0" err="1"/>
              <a:t>cezası</a:t>
            </a:r>
            <a:r>
              <a:rPr lang="en-GB" sz="3600" dirty="0"/>
              <a:t> </a:t>
            </a:r>
            <a:r>
              <a:rPr lang="en-GB" sz="3600" dirty="0" err="1"/>
              <a:t>almadığına</a:t>
            </a:r>
            <a:r>
              <a:rPr lang="en-GB" sz="3600" dirty="0"/>
              <a:t> </a:t>
            </a:r>
            <a:r>
              <a:rPr lang="en-GB" sz="3600" dirty="0" err="1"/>
              <a:t>dair</a:t>
            </a:r>
            <a:r>
              <a:rPr lang="en-GB" sz="3600" dirty="0"/>
              <a:t> </a:t>
            </a:r>
            <a:r>
              <a:rPr lang="en-GB" sz="3600" dirty="0" err="1"/>
              <a:t>belge</a:t>
            </a:r>
            <a:endParaRPr lang="en-GB" sz="3600" dirty="0"/>
          </a:p>
          <a:p>
            <a:r>
              <a:rPr lang="en-GB" sz="3600" dirty="0"/>
              <a:t>•	</a:t>
            </a:r>
            <a:r>
              <a:rPr lang="en-GB" sz="3600" dirty="0" err="1"/>
              <a:t>Yükseköğretim</a:t>
            </a:r>
            <a:r>
              <a:rPr lang="en-GB" sz="3600" dirty="0"/>
              <a:t> </a:t>
            </a:r>
            <a:r>
              <a:rPr lang="en-GB" sz="3600" dirty="0" err="1"/>
              <a:t>Kurumları</a:t>
            </a:r>
            <a:r>
              <a:rPr lang="en-GB" sz="3600" dirty="0"/>
              <a:t> </a:t>
            </a:r>
            <a:r>
              <a:rPr lang="en-GB" sz="3600" dirty="0" err="1"/>
              <a:t>Sınavı</a:t>
            </a:r>
            <a:r>
              <a:rPr lang="en-GB" sz="3600" dirty="0"/>
              <a:t> (YKS) </a:t>
            </a:r>
            <a:r>
              <a:rPr lang="en-GB" sz="3600" dirty="0" err="1"/>
              <a:t>sonuç</a:t>
            </a:r>
            <a:r>
              <a:rPr lang="en-GB" sz="3600" dirty="0"/>
              <a:t> </a:t>
            </a:r>
            <a:r>
              <a:rPr lang="en-GB" sz="3600" dirty="0" err="1"/>
              <a:t>belgesi</a:t>
            </a:r>
            <a:r>
              <a:rPr lang="en-GB" sz="3600" dirty="0"/>
              <a:t> (ÖSYM)</a:t>
            </a:r>
          </a:p>
          <a:p>
            <a:r>
              <a:rPr lang="en-GB" sz="3600" dirty="0"/>
              <a:t>•	</a:t>
            </a:r>
            <a:r>
              <a:rPr lang="en-GB" sz="3600" dirty="0" err="1"/>
              <a:t>Sınıf</a:t>
            </a:r>
            <a:r>
              <a:rPr lang="en-GB" sz="3600" dirty="0"/>
              <a:t> </a:t>
            </a:r>
            <a:r>
              <a:rPr lang="en-GB" sz="3600" dirty="0" err="1"/>
              <a:t>başarı</a:t>
            </a:r>
            <a:r>
              <a:rPr lang="en-GB" sz="3600" dirty="0"/>
              <a:t> </a:t>
            </a:r>
            <a:r>
              <a:rPr lang="en-GB" sz="3600" dirty="0" err="1"/>
              <a:t>sırasını</a:t>
            </a:r>
            <a:r>
              <a:rPr lang="en-GB" sz="3600" dirty="0"/>
              <a:t> </a:t>
            </a:r>
            <a:r>
              <a:rPr lang="en-GB" sz="3600" dirty="0" err="1"/>
              <a:t>gösterir</a:t>
            </a:r>
            <a:r>
              <a:rPr lang="en-GB" sz="3600" dirty="0"/>
              <a:t> </a:t>
            </a:r>
            <a:r>
              <a:rPr lang="en-GB" sz="3600" dirty="0" err="1"/>
              <a:t>belge</a:t>
            </a:r>
            <a:endParaRPr lang="en-GB" sz="3600" dirty="0"/>
          </a:p>
        </p:txBody>
      </p:sp>
    </p:spTree>
    <p:extLst>
      <p:ext uri="{BB962C8B-B14F-4D97-AF65-F5344CB8AC3E}">
        <p14:creationId xmlns:p14="http://schemas.microsoft.com/office/powerpoint/2010/main" val="35094687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9" name="Metin kutusu 4">
            <a:extLst>
              <a:ext uri="{FF2B5EF4-FFF2-40B4-BE49-F238E27FC236}">
                <a16:creationId xmlns:a16="http://schemas.microsoft.com/office/drawing/2014/main" id="{CE5AD34E-1D02-06D5-5E85-435066D768F4}"/>
              </a:ext>
            </a:extLst>
          </p:cNvPr>
          <p:cNvGraphicFramePr/>
          <p:nvPr>
            <p:extLst>
              <p:ext uri="{D42A27DB-BD31-4B8C-83A1-F6EECF244321}">
                <p14:modId xmlns:p14="http://schemas.microsoft.com/office/powerpoint/2010/main" val="2272269881"/>
              </p:ext>
            </p:extLst>
          </p:nvPr>
        </p:nvGraphicFramePr>
        <p:xfrm>
          <a:off x="643466" y="643466"/>
          <a:ext cx="11228493" cy="5033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25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Metin kutusu 35">
            <a:extLst>
              <a:ext uri="{FF2B5EF4-FFF2-40B4-BE49-F238E27FC236}">
                <a16:creationId xmlns:a16="http://schemas.microsoft.com/office/drawing/2014/main" id="{3C102136-5B5C-9265-13CA-8DA9D5DF5A09}"/>
              </a:ext>
            </a:extLst>
          </p:cNvPr>
          <p:cNvSpPr txBox="1"/>
          <p:nvPr/>
        </p:nvSpPr>
        <p:spPr>
          <a:xfrm>
            <a:off x="1402080" y="772290"/>
            <a:ext cx="3299579" cy="5312670"/>
          </a:xfrm>
          <a:prstGeom prst="rect">
            <a:avLst/>
          </a:prstGeom>
        </p:spPr>
        <p:txBody>
          <a:bodyPr vert="horz" lIns="91440" tIns="45720" rIns="91440" bIns="45720" rtlCol="0" anchor="ctr">
            <a:normAutofit/>
          </a:bodyPr>
          <a:lstStyle/>
          <a:p>
            <a:pPr algn="ctr" defTabSz="914400">
              <a:lnSpc>
                <a:spcPct val="89000"/>
              </a:lnSpc>
              <a:spcBef>
                <a:spcPct val="0"/>
              </a:spcBef>
              <a:spcAft>
                <a:spcPts val="600"/>
              </a:spcAft>
            </a:pPr>
            <a:r>
              <a:rPr lang="en-US" sz="4400" dirty="0">
                <a:solidFill>
                  <a:schemeClr val="tx2"/>
                </a:solidFill>
                <a:latin typeface="+mj-lt"/>
                <a:ea typeface="+mj-ea"/>
                <a:cs typeface="+mj-cs"/>
              </a:rPr>
              <a:t>ÇAP </a:t>
            </a:r>
            <a:endParaRPr lang="tr-TR" sz="4400" dirty="0">
              <a:solidFill>
                <a:schemeClr val="tx2"/>
              </a:solidFill>
              <a:latin typeface="+mj-lt"/>
              <a:ea typeface="+mj-ea"/>
              <a:cs typeface="+mj-cs"/>
            </a:endParaRPr>
          </a:p>
          <a:p>
            <a:pPr algn="ctr" defTabSz="914400">
              <a:lnSpc>
                <a:spcPct val="89000"/>
              </a:lnSpc>
              <a:spcBef>
                <a:spcPct val="0"/>
              </a:spcBef>
              <a:spcAft>
                <a:spcPts val="600"/>
              </a:spcAft>
            </a:pPr>
            <a:r>
              <a:rPr lang="en-US" sz="4400" dirty="0">
                <a:solidFill>
                  <a:schemeClr val="tx2"/>
                </a:solidFill>
                <a:latin typeface="+mj-lt"/>
                <a:ea typeface="+mj-ea"/>
                <a:cs typeface="+mj-cs"/>
              </a:rPr>
              <a:t> BAŞARI </a:t>
            </a:r>
            <a:endParaRPr lang="tr-TR" sz="4400" dirty="0">
              <a:solidFill>
                <a:schemeClr val="tx2"/>
              </a:solidFill>
              <a:latin typeface="+mj-lt"/>
              <a:ea typeface="+mj-ea"/>
              <a:cs typeface="+mj-cs"/>
            </a:endParaRPr>
          </a:p>
          <a:p>
            <a:pPr algn="ctr" defTabSz="914400">
              <a:lnSpc>
                <a:spcPct val="89000"/>
              </a:lnSpc>
              <a:spcBef>
                <a:spcPct val="0"/>
              </a:spcBef>
              <a:spcAft>
                <a:spcPts val="600"/>
              </a:spcAft>
            </a:pPr>
            <a:r>
              <a:rPr lang="en-US" sz="4400" dirty="0">
                <a:solidFill>
                  <a:schemeClr val="tx2"/>
                </a:solidFill>
                <a:latin typeface="+mj-lt"/>
                <a:ea typeface="+mj-ea"/>
                <a:cs typeface="+mj-cs"/>
              </a:rPr>
              <a:t>VE MEZUNİYET KOŞULLARI</a:t>
            </a:r>
          </a:p>
        </p:txBody>
      </p:sp>
      <p:graphicFrame>
        <p:nvGraphicFramePr>
          <p:cNvPr id="40" name="Metin kutusu 37">
            <a:extLst>
              <a:ext uri="{FF2B5EF4-FFF2-40B4-BE49-F238E27FC236}">
                <a16:creationId xmlns:a16="http://schemas.microsoft.com/office/drawing/2014/main" id="{836369F9-8F18-86CC-C2CE-F4C43854C6FA}"/>
              </a:ext>
            </a:extLst>
          </p:cNvPr>
          <p:cNvGraphicFramePr/>
          <p:nvPr>
            <p:extLst>
              <p:ext uri="{D42A27DB-BD31-4B8C-83A1-F6EECF244321}">
                <p14:modId xmlns:p14="http://schemas.microsoft.com/office/powerpoint/2010/main" val="114044406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050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448A93-0374-2459-ACBD-50F719581052}"/>
              </a:ext>
            </a:extLst>
          </p:cNvPr>
          <p:cNvSpPr>
            <a:spLocks noGrp="1"/>
          </p:cNvSpPr>
          <p:nvPr>
            <p:ph type="title"/>
          </p:nvPr>
        </p:nvSpPr>
        <p:spPr>
          <a:xfrm>
            <a:off x="881744" y="631372"/>
            <a:ext cx="3135086" cy="5606142"/>
          </a:xfrm>
        </p:spPr>
        <p:txBody>
          <a:bodyPr vert="horz" lIns="91440" tIns="45720" rIns="91440" bIns="45720" rtlCol="0" anchor="t">
            <a:normAutofit/>
          </a:bodyPr>
          <a:lstStyle>
            <a:defPPr>
              <a:defRPr lang="tr-TR"/>
            </a:defPPr>
          </a:lstStyle>
          <a:p>
            <a:pPr>
              <a:lnSpc>
                <a:spcPct val="89000"/>
              </a:lnSpc>
              <a:spcBef>
                <a:spcPct val="0"/>
              </a:spcBef>
            </a:pPr>
            <a:r>
              <a:rPr lang="en-US" sz="3400" dirty="0">
                <a:solidFill>
                  <a:schemeClr val="tx2"/>
                </a:solidFill>
              </a:rPr>
              <a:t/>
            </a:r>
            <a:br>
              <a:rPr lang="en-US" sz="3400" dirty="0">
                <a:solidFill>
                  <a:schemeClr val="tx2"/>
                </a:solidFill>
              </a:rPr>
            </a:br>
            <a:r>
              <a:rPr lang="en-US" sz="3400" dirty="0">
                <a:solidFill>
                  <a:schemeClr val="tx2"/>
                </a:solidFill>
              </a:rPr>
              <a:t/>
            </a:r>
            <a:br>
              <a:rPr lang="en-US" sz="3400" dirty="0">
                <a:solidFill>
                  <a:schemeClr val="tx2"/>
                </a:solidFill>
              </a:rPr>
            </a:br>
            <a:r>
              <a:rPr lang="en-US" sz="3400" dirty="0">
                <a:solidFill>
                  <a:schemeClr val="tx2"/>
                </a:solidFill>
              </a:rPr>
              <a:t/>
            </a:r>
            <a:br>
              <a:rPr lang="en-US" sz="3400" dirty="0">
                <a:solidFill>
                  <a:schemeClr val="tx2"/>
                </a:solidFill>
              </a:rPr>
            </a:br>
            <a:r>
              <a:rPr lang="en-US" sz="3400" dirty="0" err="1"/>
              <a:t>Ça</a:t>
            </a:r>
            <a:r>
              <a:rPr lang="tr-TR" sz="3400" dirty="0"/>
              <a:t>p</a:t>
            </a:r>
            <a:br>
              <a:rPr lang="tr-TR" sz="3400" dirty="0"/>
            </a:br>
            <a:r>
              <a:rPr lang="tr-TR" sz="3400" dirty="0"/>
              <a:t/>
            </a:r>
            <a:br>
              <a:rPr lang="tr-TR" sz="3400" dirty="0"/>
            </a:br>
            <a:r>
              <a:rPr lang="en-US" sz="3400" dirty="0"/>
              <a:t>MEZUNİYET AŞAMASINDA</a:t>
            </a:r>
            <a:r>
              <a:rPr lang="en-US" sz="3400" dirty="0">
                <a:solidFill>
                  <a:schemeClr val="tx2"/>
                </a:solidFill>
              </a:rPr>
              <a:t/>
            </a:r>
            <a:br>
              <a:rPr lang="en-US" sz="3400" dirty="0">
                <a:solidFill>
                  <a:schemeClr val="tx2"/>
                </a:solidFill>
              </a:rPr>
            </a:br>
            <a:r>
              <a:rPr lang="en-US" sz="3400" dirty="0">
                <a:solidFill>
                  <a:schemeClr val="tx2"/>
                </a:solidFill>
              </a:rPr>
              <a:t/>
            </a:r>
            <a:br>
              <a:rPr lang="en-US" sz="3400" dirty="0">
                <a:solidFill>
                  <a:schemeClr val="tx2"/>
                </a:solidFill>
              </a:rPr>
            </a:br>
            <a:r>
              <a:rPr lang="en-US" sz="3400" dirty="0">
                <a:solidFill>
                  <a:schemeClr val="tx2"/>
                </a:solidFill>
              </a:rPr>
              <a:t/>
            </a:r>
            <a:br>
              <a:rPr lang="en-US" sz="3400" dirty="0">
                <a:solidFill>
                  <a:schemeClr val="tx2"/>
                </a:solidFill>
              </a:rPr>
            </a:br>
            <a:endParaRPr lang="en-US" sz="3400" dirty="0">
              <a:solidFill>
                <a:schemeClr val="tx2"/>
              </a:solidFill>
            </a:endParaRPr>
          </a:p>
        </p:txBody>
      </p:sp>
      <p:pic>
        <p:nvPicPr>
          <p:cNvPr id="22" name="Grafik 21">
            <a:extLst>
              <a:ext uri="{FF2B5EF4-FFF2-40B4-BE49-F238E27FC236}">
                <a16:creationId xmlns:a16="http://schemas.microsoft.com/office/drawing/2014/main" id="{F95235C0-7B0C-19DD-4B08-988C7395FA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43020"/>
          <a:stretch>
            <a:fillRect/>
          </a:stretch>
        </p:blipFill>
        <p:spPr>
          <a:xfrm rot="5400000">
            <a:off x="7296583" y="4268736"/>
            <a:ext cx="1687285" cy="2250269"/>
          </a:xfrm>
          <a:prstGeom prst="rect">
            <a:avLst/>
          </a:prstGeom>
        </p:spPr>
      </p:pic>
      <p:graphicFrame>
        <p:nvGraphicFramePr>
          <p:cNvPr id="38" name="Metin kutusu 35">
            <a:extLst>
              <a:ext uri="{FF2B5EF4-FFF2-40B4-BE49-F238E27FC236}">
                <a16:creationId xmlns:a16="http://schemas.microsoft.com/office/drawing/2014/main" id="{0B8DE3AA-6BC0-51DC-BC77-A6A17AC61B4D}"/>
              </a:ext>
            </a:extLst>
          </p:cNvPr>
          <p:cNvGraphicFramePr/>
          <p:nvPr>
            <p:extLst>
              <p:ext uri="{D42A27DB-BD31-4B8C-83A1-F6EECF244321}">
                <p14:modId xmlns:p14="http://schemas.microsoft.com/office/powerpoint/2010/main" val="143892839"/>
              </p:ext>
            </p:extLst>
          </p:nvPr>
        </p:nvGraphicFramePr>
        <p:xfrm>
          <a:off x="4741595" y="631370"/>
          <a:ext cx="6797262" cy="5396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93653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7002959-75FD-4CC0-B7B7-A1057BD150BA}">
  <we:reference id="wa200005566" version="3.0.0.2" store="tr-TR"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9AC55-EDA4-4DCA-84D3-FD8C888F703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Kırpma</Template>
  <TotalTime>596</TotalTime>
  <Words>902</Words>
  <Application>Microsoft Office PowerPoint</Application>
  <PresentationFormat>Geniş ekran</PresentationFormat>
  <Paragraphs>127</Paragraphs>
  <Slides>15</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Franklin Gothic Book</vt:lpstr>
      <vt:lpstr>Times New Roman</vt:lpstr>
      <vt:lpstr>Kırpma</vt:lpstr>
      <vt:lpstr>PowerPoint Sunusu</vt:lpstr>
      <vt:lpstr>TANIMLAR</vt:lpstr>
      <vt:lpstr>ÇAP’a / Yandal’a başvuru nasıl ve ne zaman yapılır?</vt:lpstr>
      <vt:lpstr>ÇİFT ANADAL (ÇAP) – YAN DAL (YDP) Muhtemel İŞ AKIŞı*</vt:lpstr>
      <vt:lpstr>ÇAP – BAŞVURU VE KABUL  </vt:lpstr>
      <vt:lpstr>ÇAP – başvuru için gerekli belgeler</vt:lpstr>
      <vt:lpstr>PowerPoint Sunusu</vt:lpstr>
      <vt:lpstr>PowerPoint Sunusu</vt:lpstr>
      <vt:lpstr>   Çap  MEZUNİYET AŞAMASINDA   </vt:lpstr>
      <vt:lpstr>YAN DAL   BAŞVURU VE KABUL</vt:lpstr>
      <vt:lpstr> yandal – başvuru için gerekli belgeler </vt:lpstr>
      <vt:lpstr>“Büyük sonuçlar büyük çabalar gerektirir” </vt:lpstr>
      <vt:lpstr>Turizm Fakültesi Çift Anadal  ve  Yandal Komisyon Üyeleri </vt:lpstr>
      <vt:lpstr>ÇAP / Yandal Kayıt hakkı kazandım, şimdi ne yapmalıyım?</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Kayhan</dc:creator>
  <cp:lastModifiedBy>Zeynep</cp:lastModifiedBy>
  <cp:revision>14</cp:revision>
  <dcterms:created xsi:type="dcterms:W3CDTF">2023-08-17T06:57:09Z</dcterms:created>
  <dcterms:modified xsi:type="dcterms:W3CDTF">2025-07-18T12:16:34Z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